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338" r:id="rId3"/>
    <p:sldId id="328" r:id="rId4"/>
    <p:sldId id="331" r:id="rId5"/>
    <p:sldId id="339" r:id="rId6"/>
    <p:sldId id="3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83" autoAdjust="0"/>
  </p:normalViewPr>
  <p:slideViewPr>
    <p:cSldViewPr>
      <p:cViewPr>
        <p:scale>
          <a:sx n="88" d="100"/>
          <a:sy n="88" d="100"/>
        </p:scale>
        <p:origin x="-230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50F0-179D-4C2C-AD8E-A2E6A9C90A1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4C1-0232-4D8C-831D-D06AD55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8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285CE-1BAF-4EA3-A819-6063561E2FFC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3697-9C29-4357-95B5-BFE430DB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3697-9C29-4357-95B5-BFE430DBD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6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74AC9B-B70C-4C7D-BFBE-85669EEEE5D9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BFA0D2-25EB-4B2C-AB0B-5FB8B44038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3810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i="1" dirty="0" smtClean="0"/>
              <a:t>2016 Yolo County </a:t>
            </a:r>
            <a:br>
              <a:rPr lang="en-US" sz="3600" b="1" i="1" dirty="0" smtClean="0"/>
            </a:br>
            <a:r>
              <a:rPr lang="en-US" sz="3600" b="1" i="1" dirty="0" smtClean="0"/>
              <a:t>Quality Preschool Initiative </a:t>
            </a:r>
            <a:br>
              <a:rPr lang="en-US" sz="3600" b="1" i="1" dirty="0" smtClean="0"/>
            </a:b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2000" b="1" dirty="0" smtClean="0"/>
              <a:t>The Promise of Local Dedicated Funds for California’s Children Statewide Conference</a:t>
            </a:r>
            <a:br>
              <a:rPr lang="en-US" sz="2000" b="1" dirty="0" smtClean="0"/>
            </a:br>
            <a:r>
              <a:rPr lang="en-US" sz="2000" b="1" dirty="0" smtClean="0"/>
              <a:t>San Francisco State University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May 9, 2016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772400" cy="2057400"/>
          </a:xfrm>
        </p:spPr>
        <p:txBody>
          <a:bodyPr>
            <a:normAutofit/>
          </a:bodyPr>
          <a:lstStyle/>
          <a:p>
            <a:pPr algn="l"/>
            <a:endParaRPr lang="en-US" sz="3600" dirty="0" smtClean="0"/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Jesse Ortiz, </a:t>
            </a:r>
            <a:r>
              <a:rPr lang="en-US" sz="2800" dirty="0" err="1" smtClean="0">
                <a:solidFill>
                  <a:schemeClr val="tx1"/>
                </a:solidFill>
              </a:rPr>
              <a:t>Ed.D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Yolo County Superintendent of Schools</a:t>
            </a:r>
          </a:p>
        </p:txBody>
      </p:sp>
    </p:spTree>
    <p:extLst>
      <p:ext uri="{BB962C8B-B14F-4D97-AF65-F5344CB8AC3E}">
        <p14:creationId xmlns:p14="http://schemas.microsoft.com/office/powerpoint/2010/main" val="219981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Preparing Children for Success – Preschool For All </a:t>
            </a:r>
          </a:p>
          <a:p>
            <a:r>
              <a:rPr lang="en-US" sz="2800" dirty="0" smtClean="0"/>
              <a:t>Promoting Reading Skills by Making Each Child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Grade Reading Ready</a:t>
            </a:r>
          </a:p>
          <a:p>
            <a:r>
              <a:rPr lang="en-US" sz="2800" dirty="0" smtClean="0"/>
              <a:t>Encouraging Parent to School Engagement </a:t>
            </a:r>
          </a:p>
          <a:p>
            <a:r>
              <a:rPr lang="en-US" sz="2800" dirty="0" smtClean="0"/>
              <a:t>Creating College Educational Partnerships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Dialogue to Initiatives</a:t>
            </a:r>
            <a:br>
              <a:rPr lang="en-US" sz="40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D</a:t>
            </a:r>
            <a:r>
              <a:rPr lang="en-US" sz="2700" dirty="0" smtClean="0"/>
              <a:t>ecember 5, 2013 – candidacy announcement for</a:t>
            </a:r>
            <a:br>
              <a:rPr lang="en-US" sz="2700" dirty="0" smtClean="0"/>
            </a:br>
            <a:r>
              <a:rPr lang="en-US" sz="2700" dirty="0" smtClean="0"/>
              <a:t>Yolo County Superintendent of Schools </a:t>
            </a:r>
            <a:r>
              <a:rPr lang="en-US" sz="2700" dirty="0" smtClean="0"/>
              <a:t>- June </a:t>
            </a:r>
            <a:r>
              <a:rPr lang="en-US" sz="2700" dirty="0" smtClean="0"/>
              <a:t>2014 election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204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b="3774"/>
          <a:stretch/>
        </p:blipFill>
        <p:spPr>
          <a:xfrm>
            <a:off x="130628" y="98610"/>
            <a:ext cx="8991978" cy="5692589"/>
          </a:xfrm>
        </p:spPr>
      </p:pic>
    </p:spTree>
    <p:extLst>
      <p:ext uri="{BB962C8B-B14F-4D97-AF65-F5344CB8AC3E}">
        <p14:creationId xmlns:p14="http://schemas.microsoft.com/office/powerpoint/2010/main" val="240698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b="2925"/>
          <a:stretch/>
        </p:blipFill>
        <p:spPr>
          <a:xfrm>
            <a:off x="2057400" y="76200"/>
            <a:ext cx="5029200" cy="61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5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/>
              <a:t>November 2002, City of West Sacramento-Measure K, supported % of preschool </a:t>
            </a:r>
            <a:endParaRPr lang="en-US" sz="2800" dirty="0" smtClean="0"/>
          </a:p>
          <a:p>
            <a:r>
              <a:rPr lang="en-US" sz="2800" dirty="0" smtClean="0"/>
              <a:t>Commonality with other county elected officials </a:t>
            </a:r>
            <a:r>
              <a:rPr lang="en-US" sz="2000" dirty="0" smtClean="0"/>
              <a:t>(Supervisors </a:t>
            </a:r>
            <a:r>
              <a:rPr lang="en-US" sz="2000" dirty="0" err="1" smtClean="0"/>
              <a:t>Provenza</a:t>
            </a:r>
            <a:r>
              <a:rPr lang="en-US" sz="2000" dirty="0" smtClean="0"/>
              <a:t> &amp; Saylor) </a:t>
            </a:r>
            <a:r>
              <a:rPr lang="en-US" sz="2800" dirty="0" smtClean="0"/>
              <a:t>– Discussion regarding Preschool &amp; Transportation needs of County</a:t>
            </a:r>
          </a:p>
          <a:p>
            <a:r>
              <a:rPr lang="en-US" sz="2800" dirty="0" smtClean="0"/>
              <a:t>Strong community preschool advocates. </a:t>
            </a:r>
            <a:r>
              <a:rPr lang="en-US" sz="2400" dirty="0" smtClean="0"/>
              <a:t>Presented to First 5 Yolo on November 18, 2015 – first formal presentation. </a:t>
            </a:r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Key Points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463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1355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Two community </a:t>
            </a:r>
            <a:r>
              <a:rPr lang="en-US" sz="2300" i="1" dirty="0" smtClean="0"/>
              <a:t>Preschool Initiative</a:t>
            </a:r>
            <a:r>
              <a:rPr lang="en-US" sz="2300" dirty="0" smtClean="0"/>
              <a:t> meetings held:  February 24 &amp; March 30</a:t>
            </a:r>
            <a:endParaRPr lang="en-US" sz="2300" u="sng" dirty="0" smtClean="0"/>
          </a:p>
          <a:p>
            <a:r>
              <a:rPr lang="en-US" sz="2300" u="sng" dirty="0" smtClean="0"/>
              <a:t>March 8</a:t>
            </a:r>
            <a:r>
              <a:rPr lang="en-US" sz="2300" dirty="0" smtClean="0"/>
              <a:t>: Yolo County Supervisors hear presentation on </a:t>
            </a:r>
            <a:r>
              <a:rPr lang="en-US" sz="2300" dirty="0" smtClean="0"/>
              <a:t>two </a:t>
            </a:r>
            <a:r>
              <a:rPr lang="en-US" sz="2300" dirty="0" smtClean="0"/>
              <a:t>potential sales tax. Ad hoc subcommittee formed of </a:t>
            </a:r>
            <a:r>
              <a:rPr lang="en-US" sz="2300" dirty="0" err="1" smtClean="0"/>
              <a:t>Provenza</a:t>
            </a:r>
            <a:r>
              <a:rPr lang="en-US" sz="2300" dirty="0" smtClean="0"/>
              <a:t> &amp; Villegas to assist with fact-finding. </a:t>
            </a:r>
            <a:endParaRPr lang="en-US" sz="2300" u="sng" dirty="0"/>
          </a:p>
          <a:p>
            <a:r>
              <a:rPr lang="en-US" sz="2300" u="sng" dirty="0" smtClean="0"/>
              <a:t>March</a:t>
            </a:r>
            <a:r>
              <a:rPr lang="en-US" sz="2300" dirty="0" smtClean="0"/>
              <a:t>: Yolo County Preschool Assessment completed by </a:t>
            </a:r>
            <a:r>
              <a:rPr lang="en-US" sz="2300" dirty="0" err="1" smtClean="0"/>
              <a:t>Harder+Company</a:t>
            </a:r>
            <a:r>
              <a:rPr lang="en-US" sz="2300" dirty="0" smtClean="0"/>
              <a:t> </a:t>
            </a:r>
            <a:r>
              <a:rPr lang="en-US" sz="2300" dirty="0" smtClean="0"/>
              <a:t>(paid for by YCOE)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 What </a:t>
            </a:r>
            <a:r>
              <a:rPr lang="en-US" sz="2300" dirty="0" smtClean="0"/>
              <a:t>is level of unmet need in Yolo County?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 What </a:t>
            </a:r>
            <a:r>
              <a:rPr lang="en-US" sz="2300" dirty="0" smtClean="0"/>
              <a:t>is the cost of high quality preschool?  </a:t>
            </a:r>
          </a:p>
          <a:p>
            <a:r>
              <a:rPr lang="en-US" sz="2300" u="sng" dirty="0" smtClean="0"/>
              <a:t>May 2016</a:t>
            </a:r>
            <a:r>
              <a:rPr lang="en-US" sz="2300" dirty="0" smtClean="0"/>
              <a:t>: Poll to be completed by FM3 Research (paid by BOS)</a:t>
            </a:r>
          </a:p>
          <a:p>
            <a:r>
              <a:rPr lang="en-US" sz="2300" dirty="0" smtClean="0"/>
              <a:t>By August 12 (88 days). Call of Election </a:t>
            </a:r>
          </a:p>
          <a:p>
            <a:r>
              <a:rPr lang="en-US" sz="2300" dirty="0" smtClean="0"/>
              <a:t>Election day:  November 8, 2016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Where </a:t>
            </a:r>
            <a:r>
              <a:rPr lang="en-US" sz="4000" dirty="0" smtClean="0"/>
              <a:t>We are</a:t>
            </a:r>
            <a:r>
              <a:rPr lang="en-US" sz="4000" b="1" dirty="0" smtClean="0"/>
              <a:t> </a:t>
            </a:r>
            <a:r>
              <a:rPr lang="en-US" sz="4000" dirty="0"/>
              <a:t>T</a:t>
            </a:r>
            <a:r>
              <a:rPr lang="en-US" sz="4000" b="1" dirty="0" smtClean="0"/>
              <a:t>oday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36987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1831</TotalTime>
  <Words>153</Words>
  <Application>Microsoft Office PowerPoint</Application>
  <PresentationFormat>On-screen Show (4:3)</PresentationFormat>
  <Paragraphs>23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        2016 Yolo County  Quality Preschool Initiative   The Promise of Local Dedicated Funds for California’s Children Statewide Conference San Francisco State University May 9, 2016</vt:lpstr>
      <vt:lpstr> Dialogue to Initiatives  December 5, 2013 – candidacy announcement for Yolo County Superintendent of Schools - June 2014 election  </vt:lpstr>
      <vt:lpstr>PowerPoint Presentation</vt:lpstr>
      <vt:lpstr>PowerPoint Presentation</vt:lpstr>
      <vt:lpstr>Key Points</vt:lpstr>
      <vt:lpstr>Where We are Today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ello</dc:title>
  <dc:creator>Ortiz, Jesse</dc:creator>
  <cp:lastModifiedBy>Danielle Biagio</cp:lastModifiedBy>
  <cp:revision>140</cp:revision>
  <cp:lastPrinted>2016-05-02T23:54:06Z</cp:lastPrinted>
  <dcterms:created xsi:type="dcterms:W3CDTF">2015-04-02T23:58:49Z</dcterms:created>
  <dcterms:modified xsi:type="dcterms:W3CDTF">2016-05-06T15:33:51Z</dcterms:modified>
</cp:coreProperties>
</file>