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85" r:id="rId3"/>
    <p:sldId id="267" r:id="rId4"/>
    <p:sldId id="293" r:id="rId5"/>
    <p:sldId id="292" r:id="rId6"/>
    <p:sldId id="290" r:id="rId7"/>
    <p:sldId id="287" r:id="rId8"/>
    <p:sldId id="296" r:id="rId9"/>
    <p:sldId id="286" r:id="rId10"/>
    <p:sldId id="297" r:id="rId11"/>
    <p:sldId id="283" r:id="rId12"/>
    <p:sldId id="279" r:id="rId13"/>
    <p:sldId id="294" r:id="rId14"/>
    <p:sldId id="281" r:id="rId15"/>
    <p:sldId id="280" r:id="rId16"/>
    <p:sldId id="277" r:id="rId17"/>
    <p:sldId id="275" r:id="rId18"/>
    <p:sldId id="278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327"/>
  </p:normalViewPr>
  <p:slideViewPr>
    <p:cSldViewPr snapToGrid="0" snapToObjects="1">
      <p:cViewPr varScale="1">
        <p:scale>
          <a:sx n="104" d="100"/>
          <a:sy n="104" d="100"/>
        </p:scale>
        <p:origin x="126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51B562-0EA0-4425-A0CC-E993620D548A}" type="doc">
      <dgm:prSet loTypeId="urn:microsoft.com/office/officeart/2017/3/layout/DropPinTimeline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184FD17-67BB-4CEA-92B4-5DE6649833BA}">
      <dgm:prSet/>
      <dgm:spPr/>
      <dgm:t>
        <a:bodyPr/>
        <a:lstStyle/>
        <a:p>
          <a:pPr>
            <a:defRPr b="1"/>
          </a:pPr>
          <a:r>
            <a:rPr lang="en-US"/>
            <a:t>Oct.–Feb.</a:t>
          </a:r>
        </a:p>
      </dgm:t>
    </dgm:pt>
    <dgm:pt modelId="{DE5BE9DF-496F-4E2E-9E74-8DCEE1DDF65D}" type="parTrans" cxnId="{38597E2D-D3A5-4335-B94A-7C3CF6265E8E}">
      <dgm:prSet/>
      <dgm:spPr/>
      <dgm:t>
        <a:bodyPr/>
        <a:lstStyle/>
        <a:p>
          <a:endParaRPr lang="en-US"/>
        </a:p>
      </dgm:t>
    </dgm:pt>
    <dgm:pt modelId="{51F5FC56-A729-49EE-A927-09C9DCE05721}" type="sibTrans" cxnId="{38597E2D-D3A5-4335-B94A-7C3CF6265E8E}">
      <dgm:prSet/>
      <dgm:spPr/>
      <dgm:t>
        <a:bodyPr/>
        <a:lstStyle/>
        <a:p>
          <a:endParaRPr lang="en-US"/>
        </a:p>
      </dgm:t>
    </dgm:pt>
    <dgm:pt modelId="{F8CD283D-6E6D-4C12-8EC7-9A9AE73A55B8}">
      <dgm:prSet custT="1"/>
      <dgm:spPr/>
      <dgm:t>
        <a:bodyPr/>
        <a:lstStyle/>
        <a:p>
          <a:r>
            <a:rPr lang="en-US" sz="1600" dirty="0"/>
            <a:t>Capital program and Departmental Fees</a:t>
          </a:r>
        </a:p>
      </dgm:t>
    </dgm:pt>
    <dgm:pt modelId="{B20EB080-1D0C-4BC4-8F18-1CDC761AD56B}" type="parTrans" cxnId="{8468F27B-DFAF-4991-A18D-B83CDDCFE28F}">
      <dgm:prSet/>
      <dgm:spPr/>
      <dgm:t>
        <a:bodyPr/>
        <a:lstStyle/>
        <a:p>
          <a:endParaRPr lang="en-US"/>
        </a:p>
      </dgm:t>
    </dgm:pt>
    <dgm:pt modelId="{F0C53485-0D93-402E-84E7-5BEF31B799DF}" type="sibTrans" cxnId="{8468F27B-DFAF-4991-A18D-B83CDDCFE28F}">
      <dgm:prSet/>
      <dgm:spPr/>
      <dgm:t>
        <a:bodyPr/>
        <a:lstStyle/>
        <a:p>
          <a:endParaRPr lang="en-US"/>
        </a:p>
      </dgm:t>
    </dgm:pt>
    <dgm:pt modelId="{4259EFA9-F058-4C92-95E2-DABE573DCBFE}">
      <dgm:prSet/>
      <dgm:spPr/>
      <dgm:t>
        <a:bodyPr/>
        <a:lstStyle/>
        <a:p>
          <a:pPr>
            <a:defRPr b="1"/>
          </a:pPr>
          <a:r>
            <a:rPr lang="en-US"/>
            <a:t>Jan.–Feb.</a:t>
          </a:r>
        </a:p>
      </dgm:t>
    </dgm:pt>
    <dgm:pt modelId="{32F4F22F-2F20-4654-B147-FB6FCA551AAD}" type="parTrans" cxnId="{3A8B7EC6-3685-49D0-BF20-EE73D94FDC5C}">
      <dgm:prSet/>
      <dgm:spPr/>
      <dgm:t>
        <a:bodyPr/>
        <a:lstStyle/>
        <a:p>
          <a:endParaRPr lang="en-US"/>
        </a:p>
      </dgm:t>
    </dgm:pt>
    <dgm:pt modelId="{5D33AB74-0B6B-428C-AA7F-3C2B89670739}" type="sibTrans" cxnId="{3A8B7EC6-3685-49D0-BF20-EE73D94FDC5C}">
      <dgm:prSet/>
      <dgm:spPr/>
      <dgm:t>
        <a:bodyPr/>
        <a:lstStyle/>
        <a:p>
          <a:endParaRPr lang="en-US"/>
        </a:p>
      </dgm:t>
    </dgm:pt>
    <dgm:pt modelId="{2860A48B-36FA-400B-8D48-893B2F883393}">
      <dgm:prSet custT="1"/>
      <dgm:spPr/>
      <dgm:t>
        <a:bodyPr/>
        <a:lstStyle/>
        <a:p>
          <a:r>
            <a:rPr lang="en-US" sz="1600" dirty="0"/>
            <a:t>Multi-year forecast and labor agreement budget prep</a:t>
          </a:r>
        </a:p>
      </dgm:t>
    </dgm:pt>
    <dgm:pt modelId="{5EEC73FF-0054-4AE9-B913-D51D6AEC5DBB}" type="parTrans" cxnId="{1E5749BA-F61F-4423-866A-A408409359BC}">
      <dgm:prSet/>
      <dgm:spPr/>
      <dgm:t>
        <a:bodyPr/>
        <a:lstStyle/>
        <a:p>
          <a:endParaRPr lang="en-US"/>
        </a:p>
      </dgm:t>
    </dgm:pt>
    <dgm:pt modelId="{C18620C8-CE2E-491B-ABE3-F6A479BAFD50}" type="sibTrans" cxnId="{1E5749BA-F61F-4423-866A-A408409359BC}">
      <dgm:prSet/>
      <dgm:spPr/>
      <dgm:t>
        <a:bodyPr/>
        <a:lstStyle/>
        <a:p>
          <a:endParaRPr lang="en-US"/>
        </a:p>
      </dgm:t>
    </dgm:pt>
    <dgm:pt modelId="{F6FA05F5-C166-4F06-A260-D9339BBB9E64}">
      <dgm:prSet/>
      <dgm:spPr/>
      <dgm:t>
        <a:bodyPr/>
        <a:lstStyle/>
        <a:p>
          <a:pPr>
            <a:defRPr b="1"/>
          </a:pPr>
          <a:r>
            <a:rPr lang="en-US"/>
            <a:t>Mar.–3 Apr.</a:t>
          </a:r>
        </a:p>
      </dgm:t>
    </dgm:pt>
    <dgm:pt modelId="{CDDA2266-538D-48E6-9C2C-9EEBCF3D08FB}" type="parTrans" cxnId="{A127DE08-DF7D-42BC-9342-EF6C379C7BA3}">
      <dgm:prSet/>
      <dgm:spPr/>
      <dgm:t>
        <a:bodyPr/>
        <a:lstStyle/>
        <a:p>
          <a:endParaRPr lang="en-US"/>
        </a:p>
      </dgm:t>
    </dgm:pt>
    <dgm:pt modelId="{278555E8-5AE4-49BA-9087-8997E9F62D3B}" type="sibTrans" cxnId="{A127DE08-DF7D-42BC-9342-EF6C379C7BA3}">
      <dgm:prSet/>
      <dgm:spPr/>
      <dgm:t>
        <a:bodyPr/>
        <a:lstStyle/>
        <a:p>
          <a:endParaRPr lang="en-US"/>
        </a:p>
      </dgm:t>
    </dgm:pt>
    <dgm:pt modelId="{75F4C03E-6297-47B1-819F-91C941FCE3D9}">
      <dgm:prSet/>
      <dgm:spPr/>
      <dgm:t>
        <a:bodyPr/>
        <a:lstStyle/>
        <a:p>
          <a:r>
            <a:rPr lang="en-US" dirty="0"/>
            <a:t>Budget Instructions. Dept input to 	budget system and County	Fiscal Plan.  							Recommended budget and 	discretionary revenue allocations</a:t>
          </a:r>
        </a:p>
      </dgm:t>
    </dgm:pt>
    <dgm:pt modelId="{A775D170-5473-4AB0-B1D6-B73749B82A51}" type="parTrans" cxnId="{6F9EDCE7-B5FB-42B8-A1C0-F882BE71362E}">
      <dgm:prSet/>
      <dgm:spPr/>
      <dgm:t>
        <a:bodyPr/>
        <a:lstStyle/>
        <a:p>
          <a:endParaRPr lang="en-US"/>
        </a:p>
      </dgm:t>
    </dgm:pt>
    <dgm:pt modelId="{FD8CB699-0A73-4E35-96B4-0539B3578A3B}" type="sibTrans" cxnId="{6F9EDCE7-B5FB-42B8-A1C0-F882BE71362E}">
      <dgm:prSet/>
      <dgm:spPr/>
      <dgm:t>
        <a:bodyPr/>
        <a:lstStyle/>
        <a:p>
          <a:endParaRPr lang="en-US"/>
        </a:p>
      </dgm:t>
    </dgm:pt>
    <dgm:pt modelId="{1D68ECB5-08BE-4F1D-AC7F-0F41D5F10217}">
      <dgm:prSet/>
      <dgm:spPr/>
      <dgm:t>
        <a:bodyPr/>
        <a:lstStyle/>
        <a:p>
          <a:pPr>
            <a:defRPr b="1"/>
          </a:pPr>
          <a:r>
            <a:rPr lang="en-US"/>
            <a:t>7 May</a:t>
          </a:r>
        </a:p>
      </dgm:t>
    </dgm:pt>
    <dgm:pt modelId="{9E967C14-6363-4A09-B070-7FD702C1A8B7}" type="parTrans" cxnId="{8B3E880B-8779-4CA8-A46F-3FD7C69D7074}">
      <dgm:prSet/>
      <dgm:spPr/>
      <dgm:t>
        <a:bodyPr/>
        <a:lstStyle/>
        <a:p>
          <a:endParaRPr lang="en-US"/>
        </a:p>
      </dgm:t>
    </dgm:pt>
    <dgm:pt modelId="{FFBBC0C3-5B50-41D7-84B6-CDC6C49E6B4E}" type="sibTrans" cxnId="{8B3E880B-8779-4CA8-A46F-3FD7C69D7074}">
      <dgm:prSet/>
      <dgm:spPr/>
      <dgm:t>
        <a:bodyPr/>
        <a:lstStyle/>
        <a:p>
          <a:endParaRPr lang="en-US"/>
        </a:p>
      </dgm:t>
    </dgm:pt>
    <dgm:pt modelId="{EC4537B0-3C68-44E1-99DA-0F7CB3702D91}">
      <dgm:prSet custT="1"/>
      <dgm:spPr/>
      <dgm:t>
        <a:bodyPr/>
        <a:lstStyle/>
        <a:p>
          <a:r>
            <a:rPr lang="en-US" sz="1600" dirty="0"/>
            <a:t>Budget workshop</a:t>
          </a:r>
        </a:p>
      </dgm:t>
    </dgm:pt>
    <dgm:pt modelId="{E39D23CF-710F-4E81-AFA4-9FB44BFE621F}" type="parTrans" cxnId="{D8BC1528-94E4-4BD1-B997-61336E074BD5}">
      <dgm:prSet/>
      <dgm:spPr/>
      <dgm:t>
        <a:bodyPr/>
        <a:lstStyle/>
        <a:p>
          <a:endParaRPr lang="en-US"/>
        </a:p>
      </dgm:t>
    </dgm:pt>
    <dgm:pt modelId="{CDA85542-9002-4C6E-96F5-F8BFFB259C4A}" type="sibTrans" cxnId="{D8BC1528-94E4-4BD1-B997-61336E074BD5}">
      <dgm:prSet/>
      <dgm:spPr/>
      <dgm:t>
        <a:bodyPr/>
        <a:lstStyle/>
        <a:p>
          <a:endParaRPr lang="en-US"/>
        </a:p>
      </dgm:t>
    </dgm:pt>
    <dgm:pt modelId="{B8701D48-6067-4C34-B650-AC743543F5B9}">
      <dgm:prSet/>
      <dgm:spPr/>
      <dgm:t>
        <a:bodyPr/>
        <a:lstStyle/>
        <a:p>
          <a:pPr>
            <a:defRPr b="1"/>
          </a:pPr>
          <a:r>
            <a:rPr lang="en-US"/>
            <a:t>21 May</a:t>
          </a:r>
        </a:p>
      </dgm:t>
    </dgm:pt>
    <dgm:pt modelId="{D2F1F963-C616-4F20-9C26-EFB05C924806}" type="parTrans" cxnId="{900F66A0-7B49-4166-9FC1-7C80B1AF16E9}">
      <dgm:prSet/>
      <dgm:spPr/>
      <dgm:t>
        <a:bodyPr/>
        <a:lstStyle/>
        <a:p>
          <a:endParaRPr lang="en-US"/>
        </a:p>
      </dgm:t>
    </dgm:pt>
    <dgm:pt modelId="{A79168C4-D7D4-4C18-A1D6-F565DFE6A212}" type="sibTrans" cxnId="{900F66A0-7B49-4166-9FC1-7C80B1AF16E9}">
      <dgm:prSet/>
      <dgm:spPr/>
      <dgm:t>
        <a:bodyPr/>
        <a:lstStyle/>
        <a:p>
          <a:endParaRPr lang="en-US"/>
        </a:p>
      </dgm:t>
    </dgm:pt>
    <dgm:pt modelId="{DF14439A-75B5-4E77-92A4-CA6F383E2882}">
      <dgm:prSet custT="1"/>
      <dgm:spPr/>
      <dgm:t>
        <a:bodyPr/>
        <a:lstStyle/>
        <a:p>
          <a:r>
            <a:rPr lang="en-US" sz="1600" dirty="0"/>
            <a:t>Proposed Budget to Board</a:t>
          </a:r>
        </a:p>
      </dgm:t>
    </dgm:pt>
    <dgm:pt modelId="{20B74A1B-946B-4F03-BF44-C305E3EA9A18}" type="parTrans" cxnId="{3B62C108-AE60-4475-8939-FA6150848448}">
      <dgm:prSet/>
      <dgm:spPr/>
      <dgm:t>
        <a:bodyPr/>
        <a:lstStyle/>
        <a:p>
          <a:endParaRPr lang="en-US"/>
        </a:p>
      </dgm:t>
    </dgm:pt>
    <dgm:pt modelId="{9C201675-8B0F-4A7E-8237-C4008A909412}" type="sibTrans" cxnId="{3B62C108-AE60-4475-8939-FA6150848448}">
      <dgm:prSet/>
      <dgm:spPr/>
      <dgm:t>
        <a:bodyPr/>
        <a:lstStyle/>
        <a:p>
          <a:endParaRPr lang="en-US"/>
        </a:p>
      </dgm:t>
    </dgm:pt>
    <dgm:pt modelId="{B6DD296E-1321-44B9-ABC8-CF870B86ABF4}">
      <dgm:prSet/>
      <dgm:spPr/>
      <dgm:t>
        <a:bodyPr/>
        <a:lstStyle/>
        <a:p>
          <a:pPr>
            <a:defRPr b="1"/>
          </a:pPr>
          <a:r>
            <a:rPr lang="en-US"/>
            <a:t>11 June</a:t>
          </a:r>
        </a:p>
      </dgm:t>
    </dgm:pt>
    <dgm:pt modelId="{BEC7BF58-DDD0-4525-8187-B1D37C0AA3BF}" type="parTrans" cxnId="{87F2C948-39B8-4070-BEFC-E80C26DD158B}">
      <dgm:prSet/>
      <dgm:spPr/>
      <dgm:t>
        <a:bodyPr/>
        <a:lstStyle/>
        <a:p>
          <a:endParaRPr lang="en-US"/>
        </a:p>
      </dgm:t>
    </dgm:pt>
    <dgm:pt modelId="{D4BE52F2-D2BC-45A9-95E3-39E8318102C8}" type="sibTrans" cxnId="{87F2C948-39B8-4070-BEFC-E80C26DD158B}">
      <dgm:prSet/>
      <dgm:spPr/>
      <dgm:t>
        <a:bodyPr/>
        <a:lstStyle/>
        <a:p>
          <a:endParaRPr lang="en-US"/>
        </a:p>
      </dgm:t>
    </dgm:pt>
    <dgm:pt modelId="{C7AEED3A-E21C-4D5D-92A8-2455C7CE07C8}">
      <dgm:prSet custT="1"/>
      <dgm:spPr/>
      <dgm:t>
        <a:bodyPr/>
        <a:lstStyle/>
        <a:p>
          <a:r>
            <a:rPr lang="en-US" sz="1600" dirty="0"/>
            <a:t>Budget hearing, deliberation and adoption</a:t>
          </a:r>
        </a:p>
      </dgm:t>
    </dgm:pt>
    <dgm:pt modelId="{4B90309B-084E-4DF7-A56A-8D9147974AB5}" type="parTrans" cxnId="{8791B06C-6510-41FC-840C-3B97779EB275}">
      <dgm:prSet/>
      <dgm:spPr/>
      <dgm:t>
        <a:bodyPr/>
        <a:lstStyle/>
        <a:p>
          <a:endParaRPr lang="en-US"/>
        </a:p>
      </dgm:t>
    </dgm:pt>
    <dgm:pt modelId="{A37796AA-17D6-4F6A-BBA9-FB2A8FDB7A79}" type="sibTrans" cxnId="{8791B06C-6510-41FC-840C-3B97779EB275}">
      <dgm:prSet/>
      <dgm:spPr/>
      <dgm:t>
        <a:bodyPr/>
        <a:lstStyle/>
        <a:p>
          <a:endParaRPr lang="en-US"/>
        </a:p>
      </dgm:t>
    </dgm:pt>
    <dgm:pt modelId="{381FE3E9-34E2-BB47-B302-CC55493245DA}" type="pres">
      <dgm:prSet presAssocID="{DA51B562-0EA0-4425-A0CC-E993620D548A}" presName="root" presStyleCnt="0">
        <dgm:presLayoutVars>
          <dgm:chMax/>
          <dgm:chPref/>
          <dgm:animLvl val="lvl"/>
        </dgm:presLayoutVars>
      </dgm:prSet>
      <dgm:spPr/>
    </dgm:pt>
    <dgm:pt modelId="{0D08F769-8321-844E-A4FB-861DE9A935BA}" type="pres">
      <dgm:prSet presAssocID="{DA51B562-0EA0-4425-A0CC-E993620D548A}" presName="divider" presStyleLbl="fgAcc1" presStyleIdx="0" presStyleCnt="7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triangle" w="lg" len="lg"/>
        </a:ln>
        <a:effectLst/>
      </dgm:spPr>
    </dgm:pt>
    <dgm:pt modelId="{F2BF0B6F-1F4D-9A4F-84B0-69F341995785}" type="pres">
      <dgm:prSet presAssocID="{DA51B562-0EA0-4425-A0CC-E993620D548A}" presName="nodes" presStyleCnt="0">
        <dgm:presLayoutVars>
          <dgm:chMax/>
          <dgm:chPref/>
          <dgm:animLvl val="lvl"/>
        </dgm:presLayoutVars>
      </dgm:prSet>
      <dgm:spPr/>
    </dgm:pt>
    <dgm:pt modelId="{22D6AD6A-42E6-7848-832B-26EF568AAAF7}" type="pres">
      <dgm:prSet presAssocID="{F184FD17-67BB-4CEA-92B4-5DE6649833BA}" presName="composite" presStyleCnt="0"/>
      <dgm:spPr/>
    </dgm:pt>
    <dgm:pt modelId="{9EC398CF-7B33-924E-9C83-4D12629710EB}" type="pres">
      <dgm:prSet presAssocID="{F184FD17-67BB-4CEA-92B4-5DE6649833BA}" presName="ConnectorPoint" presStyleLbl="lnNode1" presStyleIdx="0" presStyleCnt="6"/>
      <dgm:spPr>
        <a:solidFill>
          <a:schemeClr val="accent2"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F5F4BE8B-BD27-B94A-A59C-ACBA42BC3906}" type="pres">
      <dgm:prSet presAssocID="{F184FD17-67BB-4CEA-92B4-5DE6649833BA}" presName="DropPinPlaceHolder" presStyleCnt="0"/>
      <dgm:spPr/>
    </dgm:pt>
    <dgm:pt modelId="{A9B66AA9-EB37-4D40-8CC4-8EE3C3FFF924}" type="pres">
      <dgm:prSet presAssocID="{F184FD17-67BB-4CEA-92B4-5DE6649833BA}" presName="DropPin" presStyleLbl="alignNode1" presStyleIdx="0" presStyleCnt="6"/>
      <dgm:spPr/>
    </dgm:pt>
    <dgm:pt modelId="{C45B0B89-9859-3D4C-AF86-392DAFDE6D64}" type="pres">
      <dgm:prSet presAssocID="{F184FD17-67BB-4CEA-92B4-5DE6649833BA}" presName="Ellipse" presStyleLbl="fgAcc1" presStyleIdx="1" presStyleCnt="7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noFill/>
          <a:prstDash val="solid"/>
        </a:ln>
        <a:effectLst/>
      </dgm:spPr>
    </dgm:pt>
    <dgm:pt modelId="{B84F2970-BCF8-364A-9A44-34E253D38EFF}" type="pres">
      <dgm:prSet presAssocID="{F184FD17-67BB-4CEA-92B4-5DE6649833BA}" presName="L2TextContainer" presStyleLbl="revTx" presStyleIdx="0" presStyleCnt="12">
        <dgm:presLayoutVars>
          <dgm:bulletEnabled val="1"/>
        </dgm:presLayoutVars>
      </dgm:prSet>
      <dgm:spPr/>
    </dgm:pt>
    <dgm:pt modelId="{F0BCED56-1F03-F649-BE66-56A6ECC6DCCD}" type="pres">
      <dgm:prSet presAssocID="{F184FD17-67BB-4CEA-92B4-5DE6649833BA}" presName="L1TextContainer" presStyleLbl="revTx" presStyleIdx="1" presStyleCnt="12">
        <dgm:presLayoutVars>
          <dgm:chMax val="1"/>
          <dgm:chPref val="1"/>
          <dgm:bulletEnabled val="1"/>
        </dgm:presLayoutVars>
      </dgm:prSet>
      <dgm:spPr/>
    </dgm:pt>
    <dgm:pt modelId="{E75A942F-905F-C441-BDD7-09C8270B2858}" type="pres">
      <dgm:prSet presAssocID="{F184FD17-67BB-4CEA-92B4-5DE6649833BA}" presName="ConnectLine" presStyleLbl="sibTrans1D1" presStyleIdx="0" presStyleCnt="6"/>
      <dgm:spPr>
        <a:noFill/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</a:ln>
        <a:effectLst/>
      </dgm:spPr>
    </dgm:pt>
    <dgm:pt modelId="{7FB450B5-7525-1F4C-82C1-201189D3357D}" type="pres">
      <dgm:prSet presAssocID="{F184FD17-67BB-4CEA-92B4-5DE6649833BA}" presName="EmptyPlaceHolder" presStyleCnt="0"/>
      <dgm:spPr/>
    </dgm:pt>
    <dgm:pt modelId="{72F6C43D-31F6-4B40-A3F8-D3184C9D153A}" type="pres">
      <dgm:prSet presAssocID="{51F5FC56-A729-49EE-A927-09C9DCE05721}" presName="spaceBetweenRectangles" presStyleCnt="0"/>
      <dgm:spPr/>
    </dgm:pt>
    <dgm:pt modelId="{EDF7388C-A64F-2C48-9EF7-94A791CCBFAF}" type="pres">
      <dgm:prSet presAssocID="{4259EFA9-F058-4C92-95E2-DABE573DCBFE}" presName="composite" presStyleCnt="0"/>
      <dgm:spPr/>
    </dgm:pt>
    <dgm:pt modelId="{F79CD075-F170-7342-ADA2-E1861E585189}" type="pres">
      <dgm:prSet presAssocID="{4259EFA9-F058-4C92-95E2-DABE573DCBFE}" presName="ConnectorPoint" presStyleLbl="lnNode1" presStyleIdx="1" presStyleCnt="6"/>
      <dgm:spPr>
        <a:solidFill>
          <a:schemeClr val="accent2">
            <a:hueOff val="-592857"/>
            <a:satOff val="2840"/>
            <a:lumOff val="2627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094685D2-6539-C84E-86FB-CD0DD31FFB5F}" type="pres">
      <dgm:prSet presAssocID="{4259EFA9-F058-4C92-95E2-DABE573DCBFE}" presName="DropPinPlaceHolder" presStyleCnt="0"/>
      <dgm:spPr/>
    </dgm:pt>
    <dgm:pt modelId="{5574D353-730E-584E-A36A-C1934B6E455A}" type="pres">
      <dgm:prSet presAssocID="{4259EFA9-F058-4C92-95E2-DABE573DCBFE}" presName="DropPin" presStyleLbl="alignNode1" presStyleIdx="1" presStyleCnt="6"/>
      <dgm:spPr/>
    </dgm:pt>
    <dgm:pt modelId="{F7B0287D-9731-0B4A-B8E5-B8B1099DFE79}" type="pres">
      <dgm:prSet presAssocID="{4259EFA9-F058-4C92-95E2-DABE573DCBFE}" presName="Ellipse" presStyleLbl="fgAcc1" presStyleIdx="2" presStyleCnt="7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noFill/>
          <a:prstDash val="solid"/>
        </a:ln>
        <a:effectLst/>
      </dgm:spPr>
    </dgm:pt>
    <dgm:pt modelId="{95A84CEC-13CE-3746-8D2B-EFFCD722F84E}" type="pres">
      <dgm:prSet presAssocID="{4259EFA9-F058-4C92-95E2-DABE573DCBFE}" presName="L2TextContainer" presStyleLbl="revTx" presStyleIdx="2" presStyleCnt="12">
        <dgm:presLayoutVars>
          <dgm:bulletEnabled val="1"/>
        </dgm:presLayoutVars>
      </dgm:prSet>
      <dgm:spPr/>
    </dgm:pt>
    <dgm:pt modelId="{1DDB2509-60E4-8F4F-B08E-DFE9537365CF}" type="pres">
      <dgm:prSet presAssocID="{4259EFA9-F058-4C92-95E2-DABE573DCBFE}" presName="L1TextContainer" presStyleLbl="revTx" presStyleIdx="3" presStyleCnt="12">
        <dgm:presLayoutVars>
          <dgm:chMax val="1"/>
          <dgm:chPref val="1"/>
          <dgm:bulletEnabled val="1"/>
        </dgm:presLayoutVars>
      </dgm:prSet>
      <dgm:spPr/>
    </dgm:pt>
    <dgm:pt modelId="{AFAB0649-9F1B-3546-B25A-E6D6356584C5}" type="pres">
      <dgm:prSet presAssocID="{4259EFA9-F058-4C92-95E2-DABE573DCBFE}" presName="ConnectLine" presStyleLbl="sibTrans1D1" presStyleIdx="1" presStyleCnt="6"/>
      <dgm:spPr>
        <a:noFill/>
        <a:ln w="12700" cap="rnd" cmpd="sng" algn="ctr">
          <a:solidFill>
            <a:schemeClr val="accent2">
              <a:hueOff val="-592857"/>
              <a:satOff val="2840"/>
              <a:lumOff val="2627"/>
              <a:alphaOff val="0"/>
            </a:schemeClr>
          </a:solidFill>
          <a:prstDash val="dash"/>
        </a:ln>
        <a:effectLst/>
      </dgm:spPr>
    </dgm:pt>
    <dgm:pt modelId="{6D5A2C65-450C-9744-B598-0C31F26388D3}" type="pres">
      <dgm:prSet presAssocID="{4259EFA9-F058-4C92-95E2-DABE573DCBFE}" presName="EmptyPlaceHolder" presStyleCnt="0"/>
      <dgm:spPr/>
    </dgm:pt>
    <dgm:pt modelId="{957CF994-3F6F-0847-81D0-1BA4EC04E54C}" type="pres">
      <dgm:prSet presAssocID="{5D33AB74-0B6B-428C-AA7F-3C2B89670739}" presName="spaceBetweenRectangles" presStyleCnt="0"/>
      <dgm:spPr/>
    </dgm:pt>
    <dgm:pt modelId="{0D3C43BD-827D-DC43-B717-694DB910D676}" type="pres">
      <dgm:prSet presAssocID="{F6FA05F5-C166-4F06-A260-D9339BBB9E64}" presName="composite" presStyleCnt="0"/>
      <dgm:spPr/>
    </dgm:pt>
    <dgm:pt modelId="{6D222510-4F01-1D46-903D-5627B732AE8D}" type="pres">
      <dgm:prSet presAssocID="{F6FA05F5-C166-4F06-A260-D9339BBB9E64}" presName="ConnectorPoint" presStyleLbl="lnNode1" presStyleIdx="2" presStyleCnt="6"/>
      <dgm:spPr>
        <a:solidFill>
          <a:schemeClr val="accent2">
            <a:hueOff val="-1185714"/>
            <a:satOff val="5680"/>
            <a:lumOff val="5255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7043E768-C2B0-0E4F-A838-5972A1D3003E}" type="pres">
      <dgm:prSet presAssocID="{F6FA05F5-C166-4F06-A260-D9339BBB9E64}" presName="DropPinPlaceHolder" presStyleCnt="0"/>
      <dgm:spPr/>
    </dgm:pt>
    <dgm:pt modelId="{1B41B489-0171-AE4D-90FB-27D67601FBF2}" type="pres">
      <dgm:prSet presAssocID="{F6FA05F5-C166-4F06-A260-D9339BBB9E64}" presName="DropPin" presStyleLbl="alignNode1" presStyleIdx="2" presStyleCnt="6"/>
      <dgm:spPr/>
    </dgm:pt>
    <dgm:pt modelId="{D84FB845-2D18-8345-A0D3-EE993607FE5D}" type="pres">
      <dgm:prSet presAssocID="{F6FA05F5-C166-4F06-A260-D9339BBB9E64}" presName="Ellipse" presStyleLbl="fgAcc1" presStyleIdx="3" presStyleCnt="7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noFill/>
          <a:prstDash val="solid"/>
        </a:ln>
        <a:effectLst/>
      </dgm:spPr>
    </dgm:pt>
    <dgm:pt modelId="{E4C9D8A1-95EF-E044-8857-171737DC1B02}" type="pres">
      <dgm:prSet presAssocID="{F6FA05F5-C166-4F06-A260-D9339BBB9E64}" presName="L2TextContainer" presStyleLbl="revTx" presStyleIdx="4" presStyleCnt="12">
        <dgm:presLayoutVars>
          <dgm:bulletEnabled val="1"/>
        </dgm:presLayoutVars>
      </dgm:prSet>
      <dgm:spPr/>
    </dgm:pt>
    <dgm:pt modelId="{B3CA3096-051D-0842-BE69-0F64C5C2AFC2}" type="pres">
      <dgm:prSet presAssocID="{F6FA05F5-C166-4F06-A260-D9339BBB9E64}" presName="L1TextContainer" presStyleLbl="revTx" presStyleIdx="5" presStyleCnt="12">
        <dgm:presLayoutVars>
          <dgm:chMax val="1"/>
          <dgm:chPref val="1"/>
          <dgm:bulletEnabled val="1"/>
        </dgm:presLayoutVars>
      </dgm:prSet>
      <dgm:spPr/>
    </dgm:pt>
    <dgm:pt modelId="{FCAFC296-C1ED-1540-9F0B-076A7E8D365A}" type="pres">
      <dgm:prSet presAssocID="{F6FA05F5-C166-4F06-A260-D9339BBB9E64}" presName="ConnectLine" presStyleLbl="sibTrans1D1" presStyleIdx="2" presStyleCnt="6"/>
      <dgm:spPr>
        <a:noFill/>
        <a:ln w="12700" cap="rnd" cmpd="sng" algn="ctr">
          <a:solidFill>
            <a:schemeClr val="accent2">
              <a:hueOff val="-1185714"/>
              <a:satOff val="5680"/>
              <a:lumOff val="5255"/>
              <a:alphaOff val="0"/>
            </a:schemeClr>
          </a:solidFill>
          <a:prstDash val="dash"/>
        </a:ln>
        <a:effectLst/>
      </dgm:spPr>
    </dgm:pt>
    <dgm:pt modelId="{BC9A8A09-3087-A040-8C80-E8FE230390D2}" type="pres">
      <dgm:prSet presAssocID="{F6FA05F5-C166-4F06-A260-D9339BBB9E64}" presName="EmptyPlaceHolder" presStyleCnt="0"/>
      <dgm:spPr/>
    </dgm:pt>
    <dgm:pt modelId="{9FB35E64-8CEF-F848-8A37-E90925D4F431}" type="pres">
      <dgm:prSet presAssocID="{278555E8-5AE4-49BA-9087-8997E9F62D3B}" presName="spaceBetweenRectangles" presStyleCnt="0"/>
      <dgm:spPr/>
    </dgm:pt>
    <dgm:pt modelId="{D10A1694-A292-5B4A-BF9B-D093995EB6AF}" type="pres">
      <dgm:prSet presAssocID="{1D68ECB5-08BE-4F1D-AC7F-0F41D5F10217}" presName="composite" presStyleCnt="0"/>
      <dgm:spPr/>
    </dgm:pt>
    <dgm:pt modelId="{19FA0308-CC29-4945-A1C9-F1E14C6A8384}" type="pres">
      <dgm:prSet presAssocID="{1D68ECB5-08BE-4F1D-AC7F-0F41D5F10217}" presName="ConnectorPoint" presStyleLbl="lnNode1" presStyleIdx="3" presStyleCnt="6"/>
      <dgm:spPr>
        <a:solidFill>
          <a:schemeClr val="accent2">
            <a:hueOff val="-1778572"/>
            <a:satOff val="8520"/>
            <a:lumOff val="7882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72BCBC15-5941-5141-9699-1EAC281B8C0A}" type="pres">
      <dgm:prSet presAssocID="{1D68ECB5-08BE-4F1D-AC7F-0F41D5F10217}" presName="DropPinPlaceHolder" presStyleCnt="0"/>
      <dgm:spPr/>
    </dgm:pt>
    <dgm:pt modelId="{B3625A5C-6CEF-E940-831F-717B7D79A5DA}" type="pres">
      <dgm:prSet presAssocID="{1D68ECB5-08BE-4F1D-AC7F-0F41D5F10217}" presName="DropPin" presStyleLbl="alignNode1" presStyleIdx="3" presStyleCnt="6"/>
      <dgm:spPr/>
    </dgm:pt>
    <dgm:pt modelId="{6625E0A0-BFE5-AE42-A1B1-BF4BC74F94B4}" type="pres">
      <dgm:prSet presAssocID="{1D68ECB5-08BE-4F1D-AC7F-0F41D5F10217}" presName="Ellipse" presStyleLbl="fgAcc1" presStyleIdx="4" presStyleCnt="7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noFill/>
          <a:prstDash val="solid"/>
        </a:ln>
        <a:effectLst/>
      </dgm:spPr>
    </dgm:pt>
    <dgm:pt modelId="{3735F2FD-4019-8244-8627-10E69EB1524B}" type="pres">
      <dgm:prSet presAssocID="{1D68ECB5-08BE-4F1D-AC7F-0F41D5F10217}" presName="L2TextContainer" presStyleLbl="revTx" presStyleIdx="6" presStyleCnt="12">
        <dgm:presLayoutVars>
          <dgm:bulletEnabled val="1"/>
        </dgm:presLayoutVars>
      </dgm:prSet>
      <dgm:spPr/>
    </dgm:pt>
    <dgm:pt modelId="{7E32C155-48B1-734D-96F5-709541D67B0F}" type="pres">
      <dgm:prSet presAssocID="{1D68ECB5-08BE-4F1D-AC7F-0F41D5F10217}" presName="L1TextContainer" presStyleLbl="revTx" presStyleIdx="7" presStyleCnt="12">
        <dgm:presLayoutVars>
          <dgm:chMax val="1"/>
          <dgm:chPref val="1"/>
          <dgm:bulletEnabled val="1"/>
        </dgm:presLayoutVars>
      </dgm:prSet>
      <dgm:spPr/>
    </dgm:pt>
    <dgm:pt modelId="{44002DC3-C051-9543-AECE-B524DEB70018}" type="pres">
      <dgm:prSet presAssocID="{1D68ECB5-08BE-4F1D-AC7F-0F41D5F10217}" presName="ConnectLine" presStyleLbl="sibTrans1D1" presStyleIdx="3" presStyleCnt="6"/>
      <dgm:spPr>
        <a:noFill/>
        <a:ln w="12700" cap="rnd" cmpd="sng" algn="ctr">
          <a:solidFill>
            <a:schemeClr val="accent2">
              <a:hueOff val="-1778572"/>
              <a:satOff val="8520"/>
              <a:lumOff val="7882"/>
              <a:alphaOff val="0"/>
            </a:schemeClr>
          </a:solidFill>
          <a:prstDash val="dash"/>
        </a:ln>
        <a:effectLst/>
      </dgm:spPr>
    </dgm:pt>
    <dgm:pt modelId="{D75853EE-7F54-E446-B54A-F51FCF80134F}" type="pres">
      <dgm:prSet presAssocID="{1D68ECB5-08BE-4F1D-AC7F-0F41D5F10217}" presName="EmptyPlaceHolder" presStyleCnt="0"/>
      <dgm:spPr/>
    </dgm:pt>
    <dgm:pt modelId="{418DFCD0-FC37-E544-AF6A-64A1FA1405F5}" type="pres">
      <dgm:prSet presAssocID="{FFBBC0C3-5B50-41D7-84B6-CDC6C49E6B4E}" presName="spaceBetweenRectangles" presStyleCnt="0"/>
      <dgm:spPr/>
    </dgm:pt>
    <dgm:pt modelId="{29C70614-2EB3-D645-9D16-9FC6931AE013}" type="pres">
      <dgm:prSet presAssocID="{B8701D48-6067-4C34-B650-AC743543F5B9}" presName="composite" presStyleCnt="0"/>
      <dgm:spPr/>
    </dgm:pt>
    <dgm:pt modelId="{A6B98E39-3DFD-9242-BCFF-9CBF372A205D}" type="pres">
      <dgm:prSet presAssocID="{B8701D48-6067-4C34-B650-AC743543F5B9}" presName="ConnectorPoint" presStyleLbl="lnNode1" presStyleIdx="4" presStyleCnt="6"/>
      <dgm:spPr>
        <a:solidFill>
          <a:schemeClr val="accent2">
            <a:hueOff val="-2371429"/>
            <a:satOff val="11360"/>
            <a:lumOff val="10510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469EAEC0-834D-684F-BC49-454A1FBA1D6B}" type="pres">
      <dgm:prSet presAssocID="{B8701D48-6067-4C34-B650-AC743543F5B9}" presName="DropPinPlaceHolder" presStyleCnt="0"/>
      <dgm:spPr/>
    </dgm:pt>
    <dgm:pt modelId="{744C3A43-94AA-C348-926D-C6F0A64342EA}" type="pres">
      <dgm:prSet presAssocID="{B8701D48-6067-4C34-B650-AC743543F5B9}" presName="DropPin" presStyleLbl="alignNode1" presStyleIdx="4" presStyleCnt="6"/>
      <dgm:spPr/>
    </dgm:pt>
    <dgm:pt modelId="{B2CCCB5D-644E-5F4C-A12B-CB40004E22CB}" type="pres">
      <dgm:prSet presAssocID="{B8701D48-6067-4C34-B650-AC743543F5B9}" presName="Ellipse" presStyleLbl="fgAcc1" presStyleIdx="5" presStyleCnt="7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noFill/>
          <a:prstDash val="solid"/>
        </a:ln>
        <a:effectLst/>
      </dgm:spPr>
    </dgm:pt>
    <dgm:pt modelId="{C264525E-0919-844C-B1E8-CC02FE8BA47D}" type="pres">
      <dgm:prSet presAssocID="{B8701D48-6067-4C34-B650-AC743543F5B9}" presName="L2TextContainer" presStyleLbl="revTx" presStyleIdx="8" presStyleCnt="12">
        <dgm:presLayoutVars>
          <dgm:bulletEnabled val="1"/>
        </dgm:presLayoutVars>
      </dgm:prSet>
      <dgm:spPr/>
    </dgm:pt>
    <dgm:pt modelId="{F8C4965F-7000-784E-8998-873EA9C6E5DE}" type="pres">
      <dgm:prSet presAssocID="{B8701D48-6067-4C34-B650-AC743543F5B9}" presName="L1TextContainer" presStyleLbl="revTx" presStyleIdx="9" presStyleCnt="12">
        <dgm:presLayoutVars>
          <dgm:chMax val="1"/>
          <dgm:chPref val="1"/>
          <dgm:bulletEnabled val="1"/>
        </dgm:presLayoutVars>
      </dgm:prSet>
      <dgm:spPr/>
    </dgm:pt>
    <dgm:pt modelId="{393DE892-38BD-AC46-B73A-642E798B9AD8}" type="pres">
      <dgm:prSet presAssocID="{B8701D48-6067-4C34-B650-AC743543F5B9}" presName="ConnectLine" presStyleLbl="sibTrans1D1" presStyleIdx="4" presStyleCnt="6"/>
      <dgm:spPr>
        <a:noFill/>
        <a:ln w="12700" cap="rnd" cmpd="sng" algn="ctr">
          <a:solidFill>
            <a:schemeClr val="accent2">
              <a:hueOff val="-2371429"/>
              <a:satOff val="11360"/>
              <a:lumOff val="10510"/>
              <a:alphaOff val="0"/>
            </a:schemeClr>
          </a:solidFill>
          <a:prstDash val="dash"/>
        </a:ln>
        <a:effectLst/>
      </dgm:spPr>
    </dgm:pt>
    <dgm:pt modelId="{DEF6DEC1-4D81-0C42-97AC-D0001EF1D471}" type="pres">
      <dgm:prSet presAssocID="{B8701D48-6067-4C34-B650-AC743543F5B9}" presName="EmptyPlaceHolder" presStyleCnt="0"/>
      <dgm:spPr/>
    </dgm:pt>
    <dgm:pt modelId="{DBFF5A53-B56A-A642-9FF3-DA37D0155A30}" type="pres">
      <dgm:prSet presAssocID="{A79168C4-D7D4-4C18-A1D6-F565DFE6A212}" presName="spaceBetweenRectangles" presStyleCnt="0"/>
      <dgm:spPr/>
    </dgm:pt>
    <dgm:pt modelId="{5E881D0D-F5B7-EF4F-90E6-1269BE005102}" type="pres">
      <dgm:prSet presAssocID="{B6DD296E-1321-44B9-ABC8-CF870B86ABF4}" presName="composite" presStyleCnt="0"/>
      <dgm:spPr/>
    </dgm:pt>
    <dgm:pt modelId="{213785F8-133E-2742-A787-4D79FF8CF810}" type="pres">
      <dgm:prSet presAssocID="{B6DD296E-1321-44B9-ABC8-CF870B86ABF4}" presName="ConnectorPoint" presStyleLbl="lnNode1" presStyleIdx="5" presStyleCnt="6"/>
      <dgm:spPr>
        <a:solidFill>
          <a:schemeClr val="accent2">
            <a:hueOff val="-2964286"/>
            <a:satOff val="14200"/>
            <a:lumOff val="13137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44F89834-D500-BF43-B4E6-DFBB1A21271C}" type="pres">
      <dgm:prSet presAssocID="{B6DD296E-1321-44B9-ABC8-CF870B86ABF4}" presName="DropPinPlaceHolder" presStyleCnt="0"/>
      <dgm:spPr/>
    </dgm:pt>
    <dgm:pt modelId="{F535E55B-308D-F648-A166-76DBA5E9D448}" type="pres">
      <dgm:prSet presAssocID="{B6DD296E-1321-44B9-ABC8-CF870B86ABF4}" presName="DropPin" presStyleLbl="alignNode1" presStyleIdx="5" presStyleCnt="6"/>
      <dgm:spPr/>
    </dgm:pt>
    <dgm:pt modelId="{30814485-A956-674B-96C4-72B0417585BF}" type="pres">
      <dgm:prSet presAssocID="{B6DD296E-1321-44B9-ABC8-CF870B86ABF4}" presName="Ellipse" presStyleLbl="fgAcc1" presStyleIdx="6" presStyleCnt="7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noFill/>
          <a:prstDash val="solid"/>
        </a:ln>
        <a:effectLst/>
      </dgm:spPr>
    </dgm:pt>
    <dgm:pt modelId="{FDA3B226-9D9F-2946-AD3C-34924CB4DD34}" type="pres">
      <dgm:prSet presAssocID="{B6DD296E-1321-44B9-ABC8-CF870B86ABF4}" presName="L2TextContainer" presStyleLbl="revTx" presStyleIdx="10" presStyleCnt="12">
        <dgm:presLayoutVars>
          <dgm:bulletEnabled val="1"/>
        </dgm:presLayoutVars>
      </dgm:prSet>
      <dgm:spPr/>
    </dgm:pt>
    <dgm:pt modelId="{74570E43-64A0-194A-9E2A-7CF5438F9E8E}" type="pres">
      <dgm:prSet presAssocID="{B6DD296E-1321-44B9-ABC8-CF870B86ABF4}" presName="L1TextContainer" presStyleLbl="revTx" presStyleIdx="11" presStyleCnt="12">
        <dgm:presLayoutVars>
          <dgm:chMax val="1"/>
          <dgm:chPref val="1"/>
          <dgm:bulletEnabled val="1"/>
        </dgm:presLayoutVars>
      </dgm:prSet>
      <dgm:spPr/>
    </dgm:pt>
    <dgm:pt modelId="{7F43D829-BD41-9B4E-9A18-113716A857F7}" type="pres">
      <dgm:prSet presAssocID="{B6DD296E-1321-44B9-ABC8-CF870B86ABF4}" presName="ConnectLine" presStyleLbl="sibTrans1D1" presStyleIdx="5" presStyleCnt="6"/>
      <dgm:spPr>
        <a:noFill/>
        <a:ln w="12700" cap="rnd" cmpd="sng" algn="ctr">
          <a:solidFill>
            <a:schemeClr val="accent2">
              <a:hueOff val="-2964286"/>
              <a:satOff val="14200"/>
              <a:lumOff val="13137"/>
              <a:alphaOff val="0"/>
            </a:schemeClr>
          </a:solidFill>
          <a:prstDash val="dash"/>
        </a:ln>
        <a:effectLst/>
      </dgm:spPr>
    </dgm:pt>
    <dgm:pt modelId="{B196BD59-37A8-C84C-B1D1-6B40A199C5DF}" type="pres">
      <dgm:prSet presAssocID="{B6DD296E-1321-44B9-ABC8-CF870B86ABF4}" presName="EmptyPlaceHolder" presStyleCnt="0"/>
      <dgm:spPr/>
    </dgm:pt>
  </dgm:ptLst>
  <dgm:cxnLst>
    <dgm:cxn modelId="{3B62C108-AE60-4475-8939-FA6150848448}" srcId="{B8701D48-6067-4C34-B650-AC743543F5B9}" destId="{DF14439A-75B5-4E77-92A4-CA6F383E2882}" srcOrd="0" destOrd="0" parTransId="{20B74A1B-946B-4F03-BF44-C305E3EA9A18}" sibTransId="{9C201675-8B0F-4A7E-8237-C4008A909412}"/>
    <dgm:cxn modelId="{A127DE08-DF7D-42BC-9342-EF6C379C7BA3}" srcId="{DA51B562-0EA0-4425-A0CC-E993620D548A}" destId="{F6FA05F5-C166-4F06-A260-D9339BBB9E64}" srcOrd="2" destOrd="0" parTransId="{CDDA2266-538D-48E6-9C2C-9EEBCF3D08FB}" sibTransId="{278555E8-5AE4-49BA-9087-8997E9F62D3B}"/>
    <dgm:cxn modelId="{8B3E880B-8779-4CA8-A46F-3FD7C69D7074}" srcId="{DA51B562-0EA0-4425-A0CC-E993620D548A}" destId="{1D68ECB5-08BE-4F1D-AC7F-0F41D5F10217}" srcOrd="3" destOrd="0" parTransId="{9E967C14-6363-4A09-B070-7FD702C1A8B7}" sibTransId="{FFBBC0C3-5B50-41D7-84B6-CDC6C49E6B4E}"/>
    <dgm:cxn modelId="{5A395C1A-2935-1343-BECF-BB51764F5389}" type="presOf" srcId="{4259EFA9-F058-4C92-95E2-DABE573DCBFE}" destId="{1DDB2509-60E4-8F4F-B08E-DFE9537365CF}" srcOrd="0" destOrd="0" presId="urn:microsoft.com/office/officeart/2017/3/layout/DropPinTimeline"/>
    <dgm:cxn modelId="{F8599B1A-65A0-CB4A-ABA3-003AA9900EBD}" type="presOf" srcId="{B8701D48-6067-4C34-B650-AC743543F5B9}" destId="{F8C4965F-7000-784E-8998-873EA9C6E5DE}" srcOrd="0" destOrd="0" presId="urn:microsoft.com/office/officeart/2017/3/layout/DropPinTimeline"/>
    <dgm:cxn modelId="{D8BC1528-94E4-4BD1-B997-61336E074BD5}" srcId="{1D68ECB5-08BE-4F1D-AC7F-0F41D5F10217}" destId="{EC4537B0-3C68-44E1-99DA-0F7CB3702D91}" srcOrd="0" destOrd="0" parTransId="{E39D23CF-710F-4E81-AFA4-9FB44BFE621F}" sibTransId="{CDA85542-9002-4C6E-96F5-F8BFFB259C4A}"/>
    <dgm:cxn modelId="{38597E2D-D3A5-4335-B94A-7C3CF6265E8E}" srcId="{DA51B562-0EA0-4425-A0CC-E993620D548A}" destId="{F184FD17-67BB-4CEA-92B4-5DE6649833BA}" srcOrd="0" destOrd="0" parTransId="{DE5BE9DF-496F-4E2E-9E74-8DCEE1DDF65D}" sibTransId="{51F5FC56-A729-49EE-A927-09C9DCE05721}"/>
    <dgm:cxn modelId="{87F2C948-39B8-4070-BEFC-E80C26DD158B}" srcId="{DA51B562-0EA0-4425-A0CC-E993620D548A}" destId="{B6DD296E-1321-44B9-ABC8-CF870B86ABF4}" srcOrd="5" destOrd="0" parTransId="{BEC7BF58-DDD0-4525-8187-B1D37C0AA3BF}" sibTransId="{D4BE52F2-D2BC-45A9-95E3-39E8318102C8}"/>
    <dgm:cxn modelId="{8791B06C-6510-41FC-840C-3B97779EB275}" srcId="{B6DD296E-1321-44B9-ABC8-CF870B86ABF4}" destId="{C7AEED3A-E21C-4D5D-92A8-2455C7CE07C8}" srcOrd="0" destOrd="0" parTransId="{4B90309B-084E-4DF7-A56A-8D9147974AB5}" sibTransId="{A37796AA-17D6-4F6A-BBA9-FB2A8FDB7A79}"/>
    <dgm:cxn modelId="{76AE2273-C41E-1842-9B4E-EAA3DD38FA6E}" type="presOf" srcId="{1D68ECB5-08BE-4F1D-AC7F-0F41D5F10217}" destId="{7E32C155-48B1-734D-96F5-709541D67B0F}" srcOrd="0" destOrd="0" presId="urn:microsoft.com/office/officeart/2017/3/layout/DropPinTimeline"/>
    <dgm:cxn modelId="{8468F27B-DFAF-4991-A18D-B83CDDCFE28F}" srcId="{F184FD17-67BB-4CEA-92B4-5DE6649833BA}" destId="{F8CD283D-6E6D-4C12-8EC7-9A9AE73A55B8}" srcOrd="0" destOrd="0" parTransId="{B20EB080-1D0C-4BC4-8F18-1CDC761AD56B}" sibTransId="{F0C53485-0D93-402E-84E7-5BEF31B799DF}"/>
    <dgm:cxn modelId="{40B61B7E-FDCF-A44F-88AA-53E2EC6610DF}" type="presOf" srcId="{F6FA05F5-C166-4F06-A260-D9339BBB9E64}" destId="{B3CA3096-051D-0842-BE69-0F64C5C2AFC2}" srcOrd="0" destOrd="0" presId="urn:microsoft.com/office/officeart/2017/3/layout/DropPinTimeline"/>
    <dgm:cxn modelId="{C595B27E-7A1A-DA4B-89E5-E35E425F561A}" type="presOf" srcId="{75F4C03E-6297-47B1-819F-91C941FCE3D9}" destId="{E4C9D8A1-95EF-E044-8857-171737DC1B02}" srcOrd="0" destOrd="0" presId="urn:microsoft.com/office/officeart/2017/3/layout/DropPinTimeline"/>
    <dgm:cxn modelId="{BB4F2C81-C225-3A4A-996F-0201550917BF}" type="presOf" srcId="{DF14439A-75B5-4E77-92A4-CA6F383E2882}" destId="{C264525E-0919-844C-B1E8-CC02FE8BA47D}" srcOrd="0" destOrd="0" presId="urn:microsoft.com/office/officeart/2017/3/layout/DropPinTimeline"/>
    <dgm:cxn modelId="{C339DE81-8C9A-6643-B0DF-487005E4DC48}" type="presOf" srcId="{EC4537B0-3C68-44E1-99DA-0F7CB3702D91}" destId="{3735F2FD-4019-8244-8627-10E69EB1524B}" srcOrd="0" destOrd="0" presId="urn:microsoft.com/office/officeart/2017/3/layout/DropPinTimeline"/>
    <dgm:cxn modelId="{900F66A0-7B49-4166-9FC1-7C80B1AF16E9}" srcId="{DA51B562-0EA0-4425-A0CC-E993620D548A}" destId="{B8701D48-6067-4C34-B650-AC743543F5B9}" srcOrd="4" destOrd="0" parTransId="{D2F1F963-C616-4F20-9C26-EFB05C924806}" sibTransId="{A79168C4-D7D4-4C18-A1D6-F565DFE6A212}"/>
    <dgm:cxn modelId="{1E5749BA-F61F-4423-866A-A408409359BC}" srcId="{4259EFA9-F058-4C92-95E2-DABE573DCBFE}" destId="{2860A48B-36FA-400B-8D48-893B2F883393}" srcOrd="0" destOrd="0" parTransId="{5EEC73FF-0054-4AE9-B913-D51D6AEC5DBB}" sibTransId="{C18620C8-CE2E-491B-ABE3-F6A479BAFD50}"/>
    <dgm:cxn modelId="{C4747CC2-395D-6D4A-BA57-8E9F1F68EA6F}" type="presOf" srcId="{DA51B562-0EA0-4425-A0CC-E993620D548A}" destId="{381FE3E9-34E2-BB47-B302-CC55493245DA}" srcOrd="0" destOrd="0" presId="urn:microsoft.com/office/officeart/2017/3/layout/DropPinTimeline"/>
    <dgm:cxn modelId="{3A8B7EC6-3685-49D0-BF20-EE73D94FDC5C}" srcId="{DA51B562-0EA0-4425-A0CC-E993620D548A}" destId="{4259EFA9-F058-4C92-95E2-DABE573DCBFE}" srcOrd="1" destOrd="0" parTransId="{32F4F22F-2F20-4654-B147-FB6FCA551AAD}" sibTransId="{5D33AB74-0B6B-428C-AA7F-3C2B89670739}"/>
    <dgm:cxn modelId="{090136CC-25AE-2246-8322-2AA22B20D8AA}" type="presOf" srcId="{F8CD283D-6E6D-4C12-8EC7-9A9AE73A55B8}" destId="{B84F2970-BCF8-364A-9A44-34E253D38EFF}" srcOrd="0" destOrd="0" presId="urn:microsoft.com/office/officeart/2017/3/layout/DropPinTimeline"/>
    <dgm:cxn modelId="{E0BEB1CD-17CD-AA4A-8EB3-861B73CE509C}" type="presOf" srcId="{F184FD17-67BB-4CEA-92B4-5DE6649833BA}" destId="{F0BCED56-1F03-F649-BE66-56A6ECC6DCCD}" srcOrd="0" destOrd="0" presId="urn:microsoft.com/office/officeart/2017/3/layout/DropPinTimeline"/>
    <dgm:cxn modelId="{477021D3-5968-2541-B652-F16D51D6E49F}" type="presOf" srcId="{C7AEED3A-E21C-4D5D-92A8-2455C7CE07C8}" destId="{FDA3B226-9D9F-2946-AD3C-34924CB4DD34}" srcOrd="0" destOrd="0" presId="urn:microsoft.com/office/officeart/2017/3/layout/DropPinTimeline"/>
    <dgm:cxn modelId="{09D740DE-6F9B-8E4E-8489-EF521191B0A7}" type="presOf" srcId="{B6DD296E-1321-44B9-ABC8-CF870B86ABF4}" destId="{74570E43-64A0-194A-9E2A-7CF5438F9E8E}" srcOrd="0" destOrd="0" presId="urn:microsoft.com/office/officeart/2017/3/layout/DropPinTimeline"/>
    <dgm:cxn modelId="{B20F8BE4-6B17-A94E-AB9B-8D5E7E40AD24}" type="presOf" srcId="{2860A48B-36FA-400B-8D48-893B2F883393}" destId="{95A84CEC-13CE-3746-8D2B-EFFCD722F84E}" srcOrd="0" destOrd="0" presId="urn:microsoft.com/office/officeart/2017/3/layout/DropPinTimeline"/>
    <dgm:cxn modelId="{6F9EDCE7-B5FB-42B8-A1C0-F882BE71362E}" srcId="{F6FA05F5-C166-4F06-A260-D9339BBB9E64}" destId="{75F4C03E-6297-47B1-819F-91C941FCE3D9}" srcOrd="0" destOrd="0" parTransId="{A775D170-5473-4AB0-B1D6-B73749B82A51}" sibTransId="{FD8CB699-0A73-4E35-96B4-0539B3578A3B}"/>
    <dgm:cxn modelId="{B03AF69B-C979-8644-B07E-EEDA5143C5F5}" type="presParOf" srcId="{381FE3E9-34E2-BB47-B302-CC55493245DA}" destId="{0D08F769-8321-844E-A4FB-861DE9A935BA}" srcOrd="0" destOrd="0" presId="urn:microsoft.com/office/officeart/2017/3/layout/DropPinTimeline"/>
    <dgm:cxn modelId="{ABC11481-41A3-FE41-9702-F253F18EA72C}" type="presParOf" srcId="{381FE3E9-34E2-BB47-B302-CC55493245DA}" destId="{F2BF0B6F-1F4D-9A4F-84B0-69F341995785}" srcOrd="1" destOrd="0" presId="urn:microsoft.com/office/officeart/2017/3/layout/DropPinTimeline"/>
    <dgm:cxn modelId="{9342A040-63E3-CD49-927F-C2303713C366}" type="presParOf" srcId="{F2BF0B6F-1F4D-9A4F-84B0-69F341995785}" destId="{22D6AD6A-42E6-7848-832B-26EF568AAAF7}" srcOrd="0" destOrd="0" presId="urn:microsoft.com/office/officeart/2017/3/layout/DropPinTimeline"/>
    <dgm:cxn modelId="{6D082C30-A579-6C4A-A51E-C79338FE6003}" type="presParOf" srcId="{22D6AD6A-42E6-7848-832B-26EF568AAAF7}" destId="{9EC398CF-7B33-924E-9C83-4D12629710EB}" srcOrd="0" destOrd="0" presId="urn:microsoft.com/office/officeart/2017/3/layout/DropPinTimeline"/>
    <dgm:cxn modelId="{31869E78-B81F-534E-9970-EDABACD87956}" type="presParOf" srcId="{22D6AD6A-42E6-7848-832B-26EF568AAAF7}" destId="{F5F4BE8B-BD27-B94A-A59C-ACBA42BC3906}" srcOrd="1" destOrd="0" presId="urn:microsoft.com/office/officeart/2017/3/layout/DropPinTimeline"/>
    <dgm:cxn modelId="{85125B0B-F363-5948-A116-488C63CBFC42}" type="presParOf" srcId="{F5F4BE8B-BD27-B94A-A59C-ACBA42BC3906}" destId="{A9B66AA9-EB37-4D40-8CC4-8EE3C3FFF924}" srcOrd="0" destOrd="0" presId="urn:microsoft.com/office/officeart/2017/3/layout/DropPinTimeline"/>
    <dgm:cxn modelId="{7A7D4ADD-7CE1-7740-9F14-A98CDCEA1F56}" type="presParOf" srcId="{F5F4BE8B-BD27-B94A-A59C-ACBA42BC3906}" destId="{C45B0B89-9859-3D4C-AF86-392DAFDE6D64}" srcOrd="1" destOrd="0" presId="urn:microsoft.com/office/officeart/2017/3/layout/DropPinTimeline"/>
    <dgm:cxn modelId="{3C8E8B9E-BEED-6D40-9997-15AC1019A84F}" type="presParOf" srcId="{22D6AD6A-42E6-7848-832B-26EF568AAAF7}" destId="{B84F2970-BCF8-364A-9A44-34E253D38EFF}" srcOrd="2" destOrd="0" presId="urn:microsoft.com/office/officeart/2017/3/layout/DropPinTimeline"/>
    <dgm:cxn modelId="{A879B355-0390-E74E-841D-B6F4CA6156F5}" type="presParOf" srcId="{22D6AD6A-42E6-7848-832B-26EF568AAAF7}" destId="{F0BCED56-1F03-F649-BE66-56A6ECC6DCCD}" srcOrd="3" destOrd="0" presId="urn:microsoft.com/office/officeart/2017/3/layout/DropPinTimeline"/>
    <dgm:cxn modelId="{437D7510-B4CE-7C4D-A9CC-33A1923CC712}" type="presParOf" srcId="{22D6AD6A-42E6-7848-832B-26EF568AAAF7}" destId="{E75A942F-905F-C441-BDD7-09C8270B2858}" srcOrd="4" destOrd="0" presId="urn:microsoft.com/office/officeart/2017/3/layout/DropPinTimeline"/>
    <dgm:cxn modelId="{B6E5F16B-1A93-BF4F-BBE1-44DFC92E37D2}" type="presParOf" srcId="{22D6AD6A-42E6-7848-832B-26EF568AAAF7}" destId="{7FB450B5-7525-1F4C-82C1-201189D3357D}" srcOrd="5" destOrd="0" presId="urn:microsoft.com/office/officeart/2017/3/layout/DropPinTimeline"/>
    <dgm:cxn modelId="{A504E3BD-0547-B343-9455-E19B1D8A4356}" type="presParOf" srcId="{F2BF0B6F-1F4D-9A4F-84B0-69F341995785}" destId="{72F6C43D-31F6-4B40-A3F8-D3184C9D153A}" srcOrd="1" destOrd="0" presId="urn:microsoft.com/office/officeart/2017/3/layout/DropPinTimeline"/>
    <dgm:cxn modelId="{FFE75864-10BE-1D47-9CAC-CBFE9F4E5DF6}" type="presParOf" srcId="{F2BF0B6F-1F4D-9A4F-84B0-69F341995785}" destId="{EDF7388C-A64F-2C48-9EF7-94A791CCBFAF}" srcOrd="2" destOrd="0" presId="urn:microsoft.com/office/officeart/2017/3/layout/DropPinTimeline"/>
    <dgm:cxn modelId="{5AADB916-F4F9-1640-82D5-EE4A7A8D7A51}" type="presParOf" srcId="{EDF7388C-A64F-2C48-9EF7-94A791CCBFAF}" destId="{F79CD075-F170-7342-ADA2-E1861E585189}" srcOrd="0" destOrd="0" presId="urn:microsoft.com/office/officeart/2017/3/layout/DropPinTimeline"/>
    <dgm:cxn modelId="{72749DF7-B2BC-1643-AB09-2AFFCC934A8D}" type="presParOf" srcId="{EDF7388C-A64F-2C48-9EF7-94A791CCBFAF}" destId="{094685D2-6539-C84E-86FB-CD0DD31FFB5F}" srcOrd="1" destOrd="0" presId="urn:microsoft.com/office/officeart/2017/3/layout/DropPinTimeline"/>
    <dgm:cxn modelId="{8985EE5A-BA3F-4649-AA9E-066B3265EFE0}" type="presParOf" srcId="{094685D2-6539-C84E-86FB-CD0DD31FFB5F}" destId="{5574D353-730E-584E-A36A-C1934B6E455A}" srcOrd="0" destOrd="0" presId="urn:microsoft.com/office/officeart/2017/3/layout/DropPinTimeline"/>
    <dgm:cxn modelId="{4397990A-A955-2449-981F-3EC6E0CF869F}" type="presParOf" srcId="{094685D2-6539-C84E-86FB-CD0DD31FFB5F}" destId="{F7B0287D-9731-0B4A-B8E5-B8B1099DFE79}" srcOrd="1" destOrd="0" presId="urn:microsoft.com/office/officeart/2017/3/layout/DropPinTimeline"/>
    <dgm:cxn modelId="{97B25E2B-25B7-6E4D-9979-53C5CA896B97}" type="presParOf" srcId="{EDF7388C-A64F-2C48-9EF7-94A791CCBFAF}" destId="{95A84CEC-13CE-3746-8D2B-EFFCD722F84E}" srcOrd="2" destOrd="0" presId="urn:microsoft.com/office/officeart/2017/3/layout/DropPinTimeline"/>
    <dgm:cxn modelId="{925D4B2C-D209-3246-B423-DAD73F90F906}" type="presParOf" srcId="{EDF7388C-A64F-2C48-9EF7-94A791CCBFAF}" destId="{1DDB2509-60E4-8F4F-B08E-DFE9537365CF}" srcOrd="3" destOrd="0" presId="urn:microsoft.com/office/officeart/2017/3/layout/DropPinTimeline"/>
    <dgm:cxn modelId="{37FCD9FC-C930-C448-92C6-D8ADE78097E2}" type="presParOf" srcId="{EDF7388C-A64F-2C48-9EF7-94A791CCBFAF}" destId="{AFAB0649-9F1B-3546-B25A-E6D6356584C5}" srcOrd="4" destOrd="0" presId="urn:microsoft.com/office/officeart/2017/3/layout/DropPinTimeline"/>
    <dgm:cxn modelId="{39CB4B74-F78B-3143-8803-AA4CC870C269}" type="presParOf" srcId="{EDF7388C-A64F-2C48-9EF7-94A791CCBFAF}" destId="{6D5A2C65-450C-9744-B598-0C31F26388D3}" srcOrd="5" destOrd="0" presId="urn:microsoft.com/office/officeart/2017/3/layout/DropPinTimeline"/>
    <dgm:cxn modelId="{EA89D89D-3014-A14D-AA85-BA74052A3ACB}" type="presParOf" srcId="{F2BF0B6F-1F4D-9A4F-84B0-69F341995785}" destId="{957CF994-3F6F-0847-81D0-1BA4EC04E54C}" srcOrd="3" destOrd="0" presId="urn:microsoft.com/office/officeart/2017/3/layout/DropPinTimeline"/>
    <dgm:cxn modelId="{27B71CF9-3446-7248-98DC-B542EA327456}" type="presParOf" srcId="{F2BF0B6F-1F4D-9A4F-84B0-69F341995785}" destId="{0D3C43BD-827D-DC43-B717-694DB910D676}" srcOrd="4" destOrd="0" presId="urn:microsoft.com/office/officeart/2017/3/layout/DropPinTimeline"/>
    <dgm:cxn modelId="{68FFE8D5-FA40-C942-9C48-6F6DD57BAB11}" type="presParOf" srcId="{0D3C43BD-827D-DC43-B717-694DB910D676}" destId="{6D222510-4F01-1D46-903D-5627B732AE8D}" srcOrd="0" destOrd="0" presId="urn:microsoft.com/office/officeart/2017/3/layout/DropPinTimeline"/>
    <dgm:cxn modelId="{783A324C-FE1E-E34F-BC6C-334F385482E2}" type="presParOf" srcId="{0D3C43BD-827D-DC43-B717-694DB910D676}" destId="{7043E768-C2B0-0E4F-A838-5972A1D3003E}" srcOrd="1" destOrd="0" presId="urn:microsoft.com/office/officeart/2017/3/layout/DropPinTimeline"/>
    <dgm:cxn modelId="{A567761D-CD35-9342-AFA3-06FA08F14976}" type="presParOf" srcId="{7043E768-C2B0-0E4F-A838-5972A1D3003E}" destId="{1B41B489-0171-AE4D-90FB-27D67601FBF2}" srcOrd="0" destOrd="0" presId="urn:microsoft.com/office/officeart/2017/3/layout/DropPinTimeline"/>
    <dgm:cxn modelId="{57BE7E3B-B631-EA43-9158-3D56D91C756A}" type="presParOf" srcId="{7043E768-C2B0-0E4F-A838-5972A1D3003E}" destId="{D84FB845-2D18-8345-A0D3-EE993607FE5D}" srcOrd="1" destOrd="0" presId="urn:microsoft.com/office/officeart/2017/3/layout/DropPinTimeline"/>
    <dgm:cxn modelId="{F4B8800E-2C4E-5C43-8F13-295100EEE3A7}" type="presParOf" srcId="{0D3C43BD-827D-DC43-B717-694DB910D676}" destId="{E4C9D8A1-95EF-E044-8857-171737DC1B02}" srcOrd="2" destOrd="0" presId="urn:microsoft.com/office/officeart/2017/3/layout/DropPinTimeline"/>
    <dgm:cxn modelId="{B9E67795-D3DD-2147-8664-286F47FEEA34}" type="presParOf" srcId="{0D3C43BD-827D-DC43-B717-694DB910D676}" destId="{B3CA3096-051D-0842-BE69-0F64C5C2AFC2}" srcOrd="3" destOrd="0" presId="urn:microsoft.com/office/officeart/2017/3/layout/DropPinTimeline"/>
    <dgm:cxn modelId="{BB43F68B-3698-8D4B-9CEC-C9A1A7F4164C}" type="presParOf" srcId="{0D3C43BD-827D-DC43-B717-694DB910D676}" destId="{FCAFC296-C1ED-1540-9F0B-076A7E8D365A}" srcOrd="4" destOrd="0" presId="urn:microsoft.com/office/officeart/2017/3/layout/DropPinTimeline"/>
    <dgm:cxn modelId="{1EE03264-07FC-DE4A-91AE-5CAB16E4ABD6}" type="presParOf" srcId="{0D3C43BD-827D-DC43-B717-694DB910D676}" destId="{BC9A8A09-3087-A040-8C80-E8FE230390D2}" srcOrd="5" destOrd="0" presId="urn:microsoft.com/office/officeart/2017/3/layout/DropPinTimeline"/>
    <dgm:cxn modelId="{7652EA0C-F470-FE46-B6BF-3AC4730921D7}" type="presParOf" srcId="{F2BF0B6F-1F4D-9A4F-84B0-69F341995785}" destId="{9FB35E64-8CEF-F848-8A37-E90925D4F431}" srcOrd="5" destOrd="0" presId="urn:microsoft.com/office/officeart/2017/3/layout/DropPinTimeline"/>
    <dgm:cxn modelId="{A5C1F1F6-49D8-1A44-88D8-7D35E1709A5A}" type="presParOf" srcId="{F2BF0B6F-1F4D-9A4F-84B0-69F341995785}" destId="{D10A1694-A292-5B4A-BF9B-D093995EB6AF}" srcOrd="6" destOrd="0" presId="urn:microsoft.com/office/officeart/2017/3/layout/DropPinTimeline"/>
    <dgm:cxn modelId="{04A63F56-52BF-D84A-BBA4-1979707A355D}" type="presParOf" srcId="{D10A1694-A292-5B4A-BF9B-D093995EB6AF}" destId="{19FA0308-CC29-4945-A1C9-F1E14C6A8384}" srcOrd="0" destOrd="0" presId="urn:microsoft.com/office/officeart/2017/3/layout/DropPinTimeline"/>
    <dgm:cxn modelId="{E0080C7E-E37F-9D41-9F85-6FDAB22C2DED}" type="presParOf" srcId="{D10A1694-A292-5B4A-BF9B-D093995EB6AF}" destId="{72BCBC15-5941-5141-9699-1EAC281B8C0A}" srcOrd="1" destOrd="0" presId="urn:microsoft.com/office/officeart/2017/3/layout/DropPinTimeline"/>
    <dgm:cxn modelId="{6D84EF28-DB11-7843-9F56-F150F28B89A9}" type="presParOf" srcId="{72BCBC15-5941-5141-9699-1EAC281B8C0A}" destId="{B3625A5C-6CEF-E940-831F-717B7D79A5DA}" srcOrd="0" destOrd="0" presId="urn:microsoft.com/office/officeart/2017/3/layout/DropPinTimeline"/>
    <dgm:cxn modelId="{A85A830D-7F00-8C4C-9685-BAE8BF3FBF3B}" type="presParOf" srcId="{72BCBC15-5941-5141-9699-1EAC281B8C0A}" destId="{6625E0A0-BFE5-AE42-A1B1-BF4BC74F94B4}" srcOrd="1" destOrd="0" presId="urn:microsoft.com/office/officeart/2017/3/layout/DropPinTimeline"/>
    <dgm:cxn modelId="{4CEDB3A3-2FBB-DA4C-BA97-C58999EAA020}" type="presParOf" srcId="{D10A1694-A292-5B4A-BF9B-D093995EB6AF}" destId="{3735F2FD-4019-8244-8627-10E69EB1524B}" srcOrd="2" destOrd="0" presId="urn:microsoft.com/office/officeart/2017/3/layout/DropPinTimeline"/>
    <dgm:cxn modelId="{455357D1-7B0C-4041-B332-9F283542643F}" type="presParOf" srcId="{D10A1694-A292-5B4A-BF9B-D093995EB6AF}" destId="{7E32C155-48B1-734D-96F5-709541D67B0F}" srcOrd="3" destOrd="0" presId="urn:microsoft.com/office/officeart/2017/3/layout/DropPinTimeline"/>
    <dgm:cxn modelId="{CC1B75ED-C946-2F4D-8052-9AA6DAE0728B}" type="presParOf" srcId="{D10A1694-A292-5B4A-BF9B-D093995EB6AF}" destId="{44002DC3-C051-9543-AECE-B524DEB70018}" srcOrd="4" destOrd="0" presId="urn:microsoft.com/office/officeart/2017/3/layout/DropPinTimeline"/>
    <dgm:cxn modelId="{573864E4-6271-0242-89AA-9CFE67A1B155}" type="presParOf" srcId="{D10A1694-A292-5B4A-BF9B-D093995EB6AF}" destId="{D75853EE-7F54-E446-B54A-F51FCF80134F}" srcOrd="5" destOrd="0" presId="urn:microsoft.com/office/officeart/2017/3/layout/DropPinTimeline"/>
    <dgm:cxn modelId="{BF72001C-8B5F-2C42-B65F-FA6C3679E4E7}" type="presParOf" srcId="{F2BF0B6F-1F4D-9A4F-84B0-69F341995785}" destId="{418DFCD0-FC37-E544-AF6A-64A1FA1405F5}" srcOrd="7" destOrd="0" presId="urn:microsoft.com/office/officeart/2017/3/layout/DropPinTimeline"/>
    <dgm:cxn modelId="{C13E1B24-08ED-864A-9FB2-235779135349}" type="presParOf" srcId="{F2BF0B6F-1F4D-9A4F-84B0-69F341995785}" destId="{29C70614-2EB3-D645-9D16-9FC6931AE013}" srcOrd="8" destOrd="0" presId="urn:microsoft.com/office/officeart/2017/3/layout/DropPinTimeline"/>
    <dgm:cxn modelId="{E2C4FC07-800A-064E-B534-E41557D4D9C4}" type="presParOf" srcId="{29C70614-2EB3-D645-9D16-9FC6931AE013}" destId="{A6B98E39-3DFD-9242-BCFF-9CBF372A205D}" srcOrd="0" destOrd="0" presId="urn:microsoft.com/office/officeart/2017/3/layout/DropPinTimeline"/>
    <dgm:cxn modelId="{E1D3EB99-D232-6540-98F0-3B16B35D56AD}" type="presParOf" srcId="{29C70614-2EB3-D645-9D16-9FC6931AE013}" destId="{469EAEC0-834D-684F-BC49-454A1FBA1D6B}" srcOrd="1" destOrd="0" presId="urn:microsoft.com/office/officeart/2017/3/layout/DropPinTimeline"/>
    <dgm:cxn modelId="{58E4FA6C-8EE6-2445-A8BD-3B820816FE6D}" type="presParOf" srcId="{469EAEC0-834D-684F-BC49-454A1FBA1D6B}" destId="{744C3A43-94AA-C348-926D-C6F0A64342EA}" srcOrd="0" destOrd="0" presId="urn:microsoft.com/office/officeart/2017/3/layout/DropPinTimeline"/>
    <dgm:cxn modelId="{95958D85-BF21-5B42-B854-81A9C090A01D}" type="presParOf" srcId="{469EAEC0-834D-684F-BC49-454A1FBA1D6B}" destId="{B2CCCB5D-644E-5F4C-A12B-CB40004E22CB}" srcOrd="1" destOrd="0" presId="urn:microsoft.com/office/officeart/2017/3/layout/DropPinTimeline"/>
    <dgm:cxn modelId="{92A9DB7E-B89B-B046-98E9-8CFB333157EA}" type="presParOf" srcId="{29C70614-2EB3-D645-9D16-9FC6931AE013}" destId="{C264525E-0919-844C-B1E8-CC02FE8BA47D}" srcOrd="2" destOrd="0" presId="urn:microsoft.com/office/officeart/2017/3/layout/DropPinTimeline"/>
    <dgm:cxn modelId="{38477429-A8B2-6142-8CCD-E9AB0B31088B}" type="presParOf" srcId="{29C70614-2EB3-D645-9D16-9FC6931AE013}" destId="{F8C4965F-7000-784E-8998-873EA9C6E5DE}" srcOrd="3" destOrd="0" presId="urn:microsoft.com/office/officeart/2017/3/layout/DropPinTimeline"/>
    <dgm:cxn modelId="{4100744D-23AF-6D45-9E4B-33E2CCC19AED}" type="presParOf" srcId="{29C70614-2EB3-D645-9D16-9FC6931AE013}" destId="{393DE892-38BD-AC46-B73A-642E798B9AD8}" srcOrd="4" destOrd="0" presId="urn:microsoft.com/office/officeart/2017/3/layout/DropPinTimeline"/>
    <dgm:cxn modelId="{D229553E-F158-D443-9424-36506D7663BB}" type="presParOf" srcId="{29C70614-2EB3-D645-9D16-9FC6931AE013}" destId="{DEF6DEC1-4D81-0C42-97AC-D0001EF1D471}" srcOrd="5" destOrd="0" presId="urn:microsoft.com/office/officeart/2017/3/layout/DropPinTimeline"/>
    <dgm:cxn modelId="{D5B829DA-A242-794A-BA65-A3CE2BE9CCD0}" type="presParOf" srcId="{F2BF0B6F-1F4D-9A4F-84B0-69F341995785}" destId="{DBFF5A53-B56A-A642-9FF3-DA37D0155A30}" srcOrd="9" destOrd="0" presId="urn:microsoft.com/office/officeart/2017/3/layout/DropPinTimeline"/>
    <dgm:cxn modelId="{670E3D37-4C40-0341-AD1B-FA7A5D124621}" type="presParOf" srcId="{F2BF0B6F-1F4D-9A4F-84B0-69F341995785}" destId="{5E881D0D-F5B7-EF4F-90E6-1269BE005102}" srcOrd="10" destOrd="0" presId="urn:microsoft.com/office/officeart/2017/3/layout/DropPinTimeline"/>
    <dgm:cxn modelId="{C242ABB8-A9B5-E04B-82DC-5B8FD904C127}" type="presParOf" srcId="{5E881D0D-F5B7-EF4F-90E6-1269BE005102}" destId="{213785F8-133E-2742-A787-4D79FF8CF810}" srcOrd="0" destOrd="0" presId="urn:microsoft.com/office/officeart/2017/3/layout/DropPinTimeline"/>
    <dgm:cxn modelId="{C1745365-7A98-064D-BB89-2576D6EA7900}" type="presParOf" srcId="{5E881D0D-F5B7-EF4F-90E6-1269BE005102}" destId="{44F89834-D500-BF43-B4E6-DFBB1A21271C}" srcOrd="1" destOrd="0" presId="urn:microsoft.com/office/officeart/2017/3/layout/DropPinTimeline"/>
    <dgm:cxn modelId="{301307A8-9932-B94E-A3FC-FB0CD126C788}" type="presParOf" srcId="{44F89834-D500-BF43-B4E6-DFBB1A21271C}" destId="{F535E55B-308D-F648-A166-76DBA5E9D448}" srcOrd="0" destOrd="0" presId="urn:microsoft.com/office/officeart/2017/3/layout/DropPinTimeline"/>
    <dgm:cxn modelId="{614CAD78-F862-6949-98BB-8326B910598A}" type="presParOf" srcId="{44F89834-D500-BF43-B4E6-DFBB1A21271C}" destId="{30814485-A956-674B-96C4-72B0417585BF}" srcOrd="1" destOrd="0" presId="urn:microsoft.com/office/officeart/2017/3/layout/DropPinTimeline"/>
    <dgm:cxn modelId="{B526AD99-557B-3D4D-B616-ED5503238D46}" type="presParOf" srcId="{5E881D0D-F5B7-EF4F-90E6-1269BE005102}" destId="{FDA3B226-9D9F-2946-AD3C-34924CB4DD34}" srcOrd="2" destOrd="0" presId="urn:microsoft.com/office/officeart/2017/3/layout/DropPinTimeline"/>
    <dgm:cxn modelId="{B193B202-BEB1-074B-85F5-30461218C6BA}" type="presParOf" srcId="{5E881D0D-F5B7-EF4F-90E6-1269BE005102}" destId="{74570E43-64A0-194A-9E2A-7CF5438F9E8E}" srcOrd="3" destOrd="0" presId="urn:microsoft.com/office/officeart/2017/3/layout/DropPinTimeline"/>
    <dgm:cxn modelId="{58D34E55-1306-5745-B553-7EFF438D1AEE}" type="presParOf" srcId="{5E881D0D-F5B7-EF4F-90E6-1269BE005102}" destId="{7F43D829-BD41-9B4E-9A18-113716A857F7}" srcOrd="4" destOrd="0" presId="urn:microsoft.com/office/officeart/2017/3/layout/DropPinTimeline"/>
    <dgm:cxn modelId="{DED0F484-CA39-2B4A-977B-F591E44C0B69}" type="presParOf" srcId="{5E881D0D-F5B7-EF4F-90E6-1269BE005102}" destId="{B196BD59-37A8-C84C-B1D1-6B40A199C5DF}" srcOrd="5" destOrd="0" presId="urn:microsoft.com/office/officeart/2017/3/layout/DropPinTimelin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08F769-8321-844E-A4FB-861DE9A935BA}">
      <dsp:nvSpPr>
        <dsp:cNvPr id="0" name=""/>
        <dsp:cNvSpPr/>
      </dsp:nvSpPr>
      <dsp:spPr>
        <a:xfrm>
          <a:off x="0" y="2220912"/>
          <a:ext cx="10527164" cy="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triangle" w="lg" len="lg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B66AA9-EB37-4D40-8CC4-8EE3C3FFF924}">
      <dsp:nvSpPr>
        <dsp:cNvPr id="0" name=""/>
        <dsp:cNvSpPr/>
      </dsp:nvSpPr>
      <dsp:spPr>
        <a:xfrm rot="8100000">
          <a:off x="68684" y="511833"/>
          <a:ext cx="326647" cy="326647"/>
        </a:xfrm>
        <a:prstGeom prst="teardrop">
          <a:avLst>
            <a:gd name="adj" fmla="val 11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5B0B89-9859-3D4C-AF86-392DAFDE6D64}">
      <dsp:nvSpPr>
        <dsp:cNvPr id="0" name=""/>
        <dsp:cNvSpPr/>
      </dsp:nvSpPr>
      <dsp:spPr>
        <a:xfrm>
          <a:off x="104972" y="548121"/>
          <a:ext cx="254072" cy="25407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4F2970-BCF8-364A-9A44-34E253D38EFF}">
      <dsp:nvSpPr>
        <dsp:cNvPr id="0" name=""/>
        <dsp:cNvSpPr/>
      </dsp:nvSpPr>
      <dsp:spPr>
        <a:xfrm>
          <a:off x="462983" y="906132"/>
          <a:ext cx="2503012" cy="1314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1600" rIns="101600" bIns="1524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Capital program and Departmental Fees</a:t>
          </a:r>
        </a:p>
      </dsp:txBody>
      <dsp:txXfrm>
        <a:off x="462983" y="906132"/>
        <a:ext cx="2503012" cy="1314780"/>
      </dsp:txXfrm>
    </dsp:sp>
    <dsp:sp modelId="{F0BCED56-1F03-F649-BE66-56A6ECC6DCCD}">
      <dsp:nvSpPr>
        <dsp:cNvPr id="0" name=""/>
        <dsp:cNvSpPr/>
      </dsp:nvSpPr>
      <dsp:spPr>
        <a:xfrm>
          <a:off x="462983" y="444182"/>
          <a:ext cx="2503012" cy="4619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160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/>
            <a:t>Oct.–Feb.</a:t>
          </a:r>
        </a:p>
      </dsp:txBody>
      <dsp:txXfrm>
        <a:off x="462983" y="444182"/>
        <a:ext cx="2503012" cy="461949"/>
      </dsp:txXfrm>
    </dsp:sp>
    <dsp:sp modelId="{E75A942F-905F-C441-BDD7-09C8270B2858}">
      <dsp:nvSpPr>
        <dsp:cNvPr id="0" name=""/>
        <dsp:cNvSpPr/>
      </dsp:nvSpPr>
      <dsp:spPr>
        <a:xfrm>
          <a:off x="232008" y="906132"/>
          <a:ext cx="0" cy="1314780"/>
        </a:xfrm>
        <a:prstGeom prst="line">
          <a:avLst/>
        </a:prstGeom>
        <a:noFill/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C398CF-7B33-924E-9C83-4D12629710EB}">
      <dsp:nvSpPr>
        <dsp:cNvPr id="0" name=""/>
        <dsp:cNvSpPr/>
      </dsp:nvSpPr>
      <dsp:spPr>
        <a:xfrm>
          <a:off x="190432" y="2179337"/>
          <a:ext cx="83150" cy="8315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74D353-730E-584E-A36A-C1934B6E455A}">
      <dsp:nvSpPr>
        <dsp:cNvPr id="0" name=""/>
        <dsp:cNvSpPr/>
      </dsp:nvSpPr>
      <dsp:spPr>
        <a:xfrm rot="18900000">
          <a:off x="1570568" y="3603343"/>
          <a:ext cx="326647" cy="326647"/>
        </a:xfrm>
        <a:prstGeom prst="teardrop">
          <a:avLst>
            <a:gd name="adj" fmla="val 115000"/>
          </a:avLst>
        </a:prstGeom>
        <a:solidFill>
          <a:schemeClr val="accent2">
            <a:hueOff val="-592857"/>
            <a:satOff val="2840"/>
            <a:lumOff val="2627"/>
            <a:alphaOff val="0"/>
          </a:schemeClr>
        </a:solidFill>
        <a:ln w="19050" cap="rnd" cmpd="sng" algn="ctr">
          <a:solidFill>
            <a:schemeClr val="accent2">
              <a:hueOff val="-592857"/>
              <a:satOff val="2840"/>
              <a:lumOff val="262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B0287D-9731-0B4A-B8E5-B8B1099DFE79}">
      <dsp:nvSpPr>
        <dsp:cNvPr id="0" name=""/>
        <dsp:cNvSpPr/>
      </dsp:nvSpPr>
      <dsp:spPr>
        <a:xfrm>
          <a:off x="1606856" y="3639631"/>
          <a:ext cx="254072" cy="25407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A84CEC-13CE-3746-8D2B-EFFCD722F84E}">
      <dsp:nvSpPr>
        <dsp:cNvPr id="0" name=""/>
        <dsp:cNvSpPr/>
      </dsp:nvSpPr>
      <dsp:spPr>
        <a:xfrm>
          <a:off x="1964867" y="2220912"/>
          <a:ext cx="2503012" cy="1314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52400" rIns="0" bIns="101600" numCol="1" spcCol="1270" anchor="b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Multi-year forecast and labor agreement budget prep</a:t>
          </a:r>
        </a:p>
      </dsp:txBody>
      <dsp:txXfrm>
        <a:off x="1964867" y="2220912"/>
        <a:ext cx="2503012" cy="1314780"/>
      </dsp:txXfrm>
    </dsp:sp>
    <dsp:sp modelId="{1DDB2509-60E4-8F4F-B08E-DFE9537365CF}">
      <dsp:nvSpPr>
        <dsp:cNvPr id="0" name=""/>
        <dsp:cNvSpPr/>
      </dsp:nvSpPr>
      <dsp:spPr>
        <a:xfrm>
          <a:off x="1964867" y="3535692"/>
          <a:ext cx="2503012" cy="4619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160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/>
            <a:t>Jan.–Feb.</a:t>
          </a:r>
        </a:p>
      </dsp:txBody>
      <dsp:txXfrm>
        <a:off x="1964867" y="3535692"/>
        <a:ext cx="2503012" cy="461949"/>
      </dsp:txXfrm>
    </dsp:sp>
    <dsp:sp modelId="{AFAB0649-9F1B-3546-B25A-E6D6356584C5}">
      <dsp:nvSpPr>
        <dsp:cNvPr id="0" name=""/>
        <dsp:cNvSpPr/>
      </dsp:nvSpPr>
      <dsp:spPr>
        <a:xfrm>
          <a:off x="1733892" y="2220912"/>
          <a:ext cx="0" cy="1314780"/>
        </a:xfrm>
        <a:prstGeom prst="line">
          <a:avLst/>
        </a:prstGeom>
        <a:noFill/>
        <a:ln w="12700" cap="rnd" cmpd="sng" algn="ctr">
          <a:solidFill>
            <a:schemeClr val="accent2">
              <a:hueOff val="-592857"/>
              <a:satOff val="2840"/>
              <a:lumOff val="2627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9CD075-F170-7342-ADA2-E1861E585189}">
      <dsp:nvSpPr>
        <dsp:cNvPr id="0" name=""/>
        <dsp:cNvSpPr/>
      </dsp:nvSpPr>
      <dsp:spPr>
        <a:xfrm>
          <a:off x="1692316" y="2179337"/>
          <a:ext cx="83150" cy="83150"/>
        </a:xfrm>
        <a:prstGeom prst="ellipse">
          <a:avLst/>
        </a:prstGeom>
        <a:solidFill>
          <a:schemeClr val="accent2">
            <a:hueOff val="-592857"/>
            <a:satOff val="2840"/>
            <a:lumOff val="2627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41B489-0171-AE4D-90FB-27D67601FBF2}">
      <dsp:nvSpPr>
        <dsp:cNvPr id="0" name=""/>
        <dsp:cNvSpPr/>
      </dsp:nvSpPr>
      <dsp:spPr>
        <a:xfrm rot="8100000">
          <a:off x="3072452" y="511833"/>
          <a:ext cx="326647" cy="326647"/>
        </a:xfrm>
        <a:prstGeom prst="teardrop">
          <a:avLst>
            <a:gd name="adj" fmla="val 115000"/>
          </a:avLst>
        </a:prstGeom>
        <a:solidFill>
          <a:schemeClr val="accent2">
            <a:hueOff val="-1185714"/>
            <a:satOff val="5680"/>
            <a:lumOff val="5255"/>
            <a:alphaOff val="0"/>
          </a:schemeClr>
        </a:solidFill>
        <a:ln w="19050" cap="rnd" cmpd="sng" algn="ctr">
          <a:solidFill>
            <a:schemeClr val="accent2">
              <a:hueOff val="-1185714"/>
              <a:satOff val="5680"/>
              <a:lumOff val="525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4FB845-2D18-8345-A0D3-EE993607FE5D}">
      <dsp:nvSpPr>
        <dsp:cNvPr id="0" name=""/>
        <dsp:cNvSpPr/>
      </dsp:nvSpPr>
      <dsp:spPr>
        <a:xfrm>
          <a:off x="3108739" y="548121"/>
          <a:ext cx="254072" cy="25407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C9D8A1-95EF-E044-8857-171737DC1B02}">
      <dsp:nvSpPr>
        <dsp:cNvPr id="0" name=""/>
        <dsp:cNvSpPr/>
      </dsp:nvSpPr>
      <dsp:spPr>
        <a:xfrm>
          <a:off x="3466751" y="906132"/>
          <a:ext cx="2503012" cy="1314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6200" rIns="76200" bIns="11430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Budget Instructions. Dept input to 	budget system and County	Fiscal Plan.  							Recommended budget and 	discretionary revenue allocations</a:t>
          </a:r>
        </a:p>
      </dsp:txBody>
      <dsp:txXfrm>
        <a:off x="3466751" y="906132"/>
        <a:ext cx="2503012" cy="1314780"/>
      </dsp:txXfrm>
    </dsp:sp>
    <dsp:sp modelId="{B3CA3096-051D-0842-BE69-0F64C5C2AFC2}">
      <dsp:nvSpPr>
        <dsp:cNvPr id="0" name=""/>
        <dsp:cNvSpPr/>
      </dsp:nvSpPr>
      <dsp:spPr>
        <a:xfrm>
          <a:off x="3466751" y="444182"/>
          <a:ext cx="2503012" cy="4619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160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/>
            <a:t>Mar.–3 Apr.</a:t>
          </a:r>
        </a:p>
      </dsp:txBody>
      <dsp:txXfrm>
        <a:off x="3466751" y="444182"/>
        <a:ext cx="2503012" cy="461949"/>
      </dsp:txXfrm>
    </dsp:sp>
    <dsp:sp modelId="{FCAFC296-C1ED-1540-9F0B-076A7E8D365A}">
      <dsp:nvSpPr>
        <dsp:cNvPr id="0" name=""/>
        <dsp:cNvSpPr/>
      </dsp:nvSpPr>
      <dsp:spPr>
        <a:xfrm>
          <a:off x="3235776" y="906132"/>
          <a:ext cx="0" cy="1314780"/>
        </a:xfrm>
        <a:prstGeom prst="line">
          <a:avLst/>
        </a:prstGeom>
        <a:noFill/>
        <a:ln w="12700" cap="rnd" cmpd="sng" algn="ctr">
          <a:solidFill>
            <a:schemeClr val="accent2">
              <a:hueOff val="-1185714"/>
              <a:satOff val="5680"/>
              <a:lumOff val="5255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222510-4F01-1D46-903D-5627B732AE8D}">
      <dsp:nvSpPr>
        <dsp:cNvPr id="0" name=""/>
        <dsp:cNvSpPr/>
      </dsp:nvSpPr>
      <dsp:spPr>
        <a:xfrm>
          <a:off x="3193292" y="2179337"/>
          <a:ext cx="83150" cy="83150"/>
        </a:xfrm>
        <a:prstGeom prst="ellipse">
          <a:avLst/>
        </a:prstGeom>
        <a:solidFill>
          <a:schemeClr val="accent2">
            <a:hueOff val="-1185714"/>
            <a:satOff val="5680"/>
            <a:lumOff val="5255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625A5C-6CEF-E940-831F-717B7D79A5DA}">
      <dsp:nvSpPr>
        <dsp:cNvPr id="0" name=""/>
        <dsp:cNvSpPr/>
      </dsp:nvSpPr>
      <dsp:spPr>
        <a:xfrm rot="18900000">
          <a:off x="4574336" y="3603343"/>
          <a:ext cx="326647" cy="326647"/>
        </a:xfrm>
        <a:prstGeom prst="teardrop">
          <a:avLst>
            <a:gd name="adj" fmla="val 115000"/>
          </a:avLst>
        </a:prstGeom>
        <a:solidFill>
          <a:schemeClr val="accent2">
            <a:hueOff val="-1778572"/>
            <a:satOff val="8520"/>
            <a:lumOff val="7882"/>
            <a:alphaOff val="0"/>
          </a:schemeClr>
        </a:solidFill>
        <a:ln w="19050" cap="rnd" cmpd="sng" algn="ctr">
          <a:solidFill>
            <a:schemeClr val="accent2">
              <a:hueOff val="-1778572"/>
              <a:satOff val="8520"/>
              <a:lumOff val="78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25E0A0-BFE5-AE42-A1B1-BF4BC74F94B4}">
      <dsp:nvSpPr>
        <dsp:cNvPr id="0" name=""/>
        <dsp:cNvSpPr/>
      </dsp:nvSpPr>
      <dsp:spPr>
        <a:xfrm>
          <a:off x="4610623" y="3639631"/>
          <a:ext cx="254072" cy="25407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35F2FD-4019-8244-8627-10E69EB1524B}">
      <dsp:nvSpPr>
        <dsp:cNvPr id="0" name=""/>
        <dsp:cNvSpPr/>
      </dsp:nvSpPr>
      <dsp:spPr>
        <a:xfrm>
          <a:off x="4968634" y="2220912"/>
          <a:ext cx="2503012" cy="1314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52400" rIns="0" bIns="101600" numCol="1" spcCol="1270" anchor="b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Budget workshop</a:t>
          </a:r>
        </a:p>
      </dsp:txBody>
      <dsp:txXfrm>
        <a:off x="4968634" y="2220912"/>
        <a:ext cx="2503012" cy="1314780"/>
      </dsp:txXfrm>
    </dsp:sp>
    <dsp:sp modelId="{7E32C155-48B1-734D-96F5-709541D67B0F}">
      <dsp:nvSpPr>
        <dsp:cNvPr id="0" name=""/>
        <dsp:cNvSpPr/>
      </dsp:nvSpPr>
      <dsp:spPr>
        <a:xfrm>
          <a:off x="4968634" y="3535692"/>
          <a:ext cx="2503012" cy="4619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160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/>
            <a:t>7 May</a:t>
          </a:r>
        </a:p>
      </dsp:txBody>
      <dsp:txXfrm>
        <a:off x="4968634" y="3535692"/>
        <a:ext cx="2503012" cy="461949"/>
      </dsp:txXfrm>
    </dsp:sp>
    <dsp:sp modelId="{44002DC3-C051-9543-AECE-B524DEB70018}">
      <dsp:nvSpPr>
        <dsp:cNvPr id="0" name=""/>
        <dsp:cNvSpPr/>
      </dsp:nvSpPr>
      <dsp:spPr>
        <a:xfrm>
          <a:off x="4737659" y="2220912"/>
          <a:ext cx="0" cy="1314780"/>
        </a:xfrm>
        <a:prstGeom prst="line">
          <a:avLst/>
        </a:prstGeom>
        <a:noFill/>
        <a:ln w="12700" cap="rnd" cmpd="sng" algn="ctr">
          <a:solidFill>
            <a:schemeClr val="accent2">
              <a:hueOff val="-1778572"/>
              <a:satOff val="8520"/>
              <a:lumOff val="7882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FA0308-CC29-4945-A1C9-F1E14C6A8384}">
      <dsp:nvSpPr>
        <dsp:cNvPr id="0" name=""/>
        <dsp:cNvSpPr/>
      </dsp:nvSpPr>
      <dsp:spPr>
        <a:xfrm>
          <a:off x="4695175" y="2179337"/>
          <a:ext cx="83150" cy="83150"/>
        </a:xfrm>
        <a:prstGeom prst="ellipse">
          <a:avLst/>
        </a:prstGeom>
        <a:solidFill>
          <a:schemeClr val="accent2">
            <a:hueOff val="-1778572"/>
            <a:satOff val="8520"/>
            <a:lumOff val="7882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4C3A43-94AA-C348-926D-C6F0A64342EA}">
      <dsp:nvSpPr>
        <dsp:cNvPr id="0" name=""/>
        <dsp:cNvSpPr/>
      </dsp:nvSpPr>
      <dsp:spPr>
        <a:xfrm rot="8100000">
          <a:off x="6076219" y="511833"/>
          <a:ext cx="326647" cy="326647"/>
        </a:xfrm>
        <a:prstGeom prst="teardrop">
          <a:avLst>
            <a:gd name="adj" fmla="val 115000"/>
          </a:avLst>
        </a:prstGeom>
        <a:solidFill>
          <a:schemeClr val="accent2">
            <a:hueOff val="-2371429"/>
            <a:satOff val="11360"/>
            <a:lumOff val="10510"/>
            <a:alphaOff val="0"/>
          </a:schemeClr>
        </a:solidFill>
        <a:ln w="19050" cap="rnd" cmpd="sng" algn="ctr">
          <a:solidFill>
            <a:schemeClr val="accent2">
              <a:hueOff val="-2371429"/>
              <a:satOff val="11360"/>
              <a:lumOff val="1051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CCCB5D-644E-5F4C-A12B-CB40004E22CB}">
      <dsp:nvSpPr>
        <dsp:cNvPr id="0" name=""/>
        <dsp:cNvSpPr/>
      </dsp:nvSpPr>
      <dsp:spPr>
        <a:xfrm>
          <a:off x="6112507" y="548121"/>
          <a:ext cx="254072" cy="25407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64525E-0919-844C-B1E8-CC02FE8BA47D}">
      <dsp:nvSpPr>
        <dsp:cNvPr id="0" name=""/>
        <dsp:cNvSpPr/>
      </dsp:nvSpPr>
      <dsp:spPr>
        <a:xfrm>
          <a:off x="6470518" y="906132"/>
          <a:ext cx="2503012" cy="1314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1600" rIns="101600" bIns="1524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Proposed Budget to Board</a:t>
          </a:r>
        </a:p>
      </dsp:txBody>
      <dsp:txXfrm>
        <a:off x="6470518" y="906132"/>
        <a:ext cx="2503012" cy="1314780"/>
      </dsp:txXfrm>
    </dsp:sp>
    <dsp:sp modelId="{F8C4965F-7000-784E-8998-873EA9C6E5DE}">
      <dsp:nvSpPr>
        <dsp:cNvPr id="0" name=""/>
        <dsp:cNvSpPr/>
      </dsp:nvSpPr>
      <dsp:spPr>
        <a:xfrm>
          <a:off x="6470518" y="444182"/>
          <a:ext cx="2503012" cy="4619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160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/>
            <a:t>21 May</a:t>
          </a:r>
        </a:p>
      </dsp:txBody>
      <dsp:txXfrm>
        <a:off x="6470518" y="444182"/>
        <a:ext cx="2503012" cy="461949"/>
      </dsp:txXfrm>
    </dsp:sp>
    <dsp:sp modelId="{393DE892-38BD-AC46-B73A-642E798B9AD8}">
      <dsp:nvSpPr>
        <dsp:cNvPr id="0" name=""/>
        <dsp:cNvSpPr/>
      </dsp:nvSpPr>
      <dsp:spPr>
        <a:xfrm>
          <a:off x="6239543" y="906132"/>
          <a:ext cx="0" cy="1314780"/>
        </a:xfrm>
        <a:prstGeom prst="line">
          <a:avLst/>
        </a:prstGeom>
        <a:noFill/>
        <a:ln w="12700" cap="rnd" cmpd="sng" algn="ctr">
          <a:solidFill>
            <a:schemeClr val="accent2">
              <a:hueOff val="-2371429"/>
              <a:satOff val="11360"/>
              <a:lumOff val="10510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B98E39-3DFD-9242-BCFF-9CBF372A205D}">
      <dsp:nvSpPr>
        <dsp:cNvPr id="0" name=""/>
        <dsp:cNvSpPr/>
      </dsp:nvSpPr>
      <dsp:spPr>
        <a:xfrm>
          <a:off x="6197059" y="2179337"/>
          <a:ext cx="83150" cy="83150"/>
        </a:xfrm>
        <a:prstGeom prst="ellipse">
          <a:avLst/>
        </a:prstGeom>
        <a:solidFill>
          <a:schemeClr val="accent2">
            <a:hueOff val="-2371429"/>
            <a:satOff val="11360"/>
            <a:lumOff val="10510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35E55B-308D-F648-A166-76DBA5E9D448}">
      <dsp:nvSpPr>
        <dsp:cNvPr id="0" name=""/>
        <dsp:cNvSpPr/>
      </dsp:nvSpPr>
      <dsp:spPr>
        <a:xfrm rot="18900000">
          <a:off x="7578103" y="3603343"/>
          <a:ext cx="326647" cy="326647"/>
        </a:xfrm>
        <a:prstGeom prst="teardrop">
          <a:avLst>
            <a:gd name="adj" fmla="val 115000"/>
          </a:avLst>
        </a:prstGeom>
        <a:solidFill>
          <a:schemeClr val="accent2">
            <a:hueOff val="-2964286"/>
            <a:satOff val="14200"/>
            <a:lumOff val="13137"/>
            <a:alphaOff val="0"/>
          </a:schemeClr>
        </a:solidFill>
        <a:ln w="19050" cap="rnd" cmpd="sng" algn="ctr">
          <a:solidFill>
            <a:schemeClr val="accent2">
              <a:hueOff val="-2964286"/>
              <a:satOff val="14200"/>
              <a:lumOff val="131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814485-A956-674B-96C4-72B0417585BF}">
      <dsp:nvSpPr>
        <dsp:cNvPr id="0" name=""/>
        <dsp:cNvSpPr/>
      </dsp:nvSpPr>
      <dsp:spPr>
        <a:xfrm>
          <a:off x="7614391" y="3639631"/>
          <a:ext cx="254072" cy="25407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A3B226-9D9F-2946-AD3C-34924CB4DD34}">
      <dsp:nvSpPr>
        <dsp:cNvPr id="0" name=""/>
        <dsp:cNvSpPr/>
      </dsp:nvSpPr>
      <dsp:spPr>
        <a:xfrm>
          <a:off x="7972402" y="2220912"/>
          <a:ext cx="2503012" cy="1314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52400" rIns="0" bIns="101600" numCol="1" spcCol="1270" anchor="b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Budget hearing, deliberation and adoption</a:t>
          </a:r>
        </a:p>
      </dsp:txBody>
      <dsp:txXfrm>
        <a:off x="7972402" y="2220912"/>
        <a:ext cx="2503012" cy="1314780"/>
      </dsp:txXfrm>
    </dsp:sp>
    <dsp:sp modelId="{74570E43-64A0-194A-9E2A-7CF5438F9E8E}">
      <dsp:nvSpPr>
        <dsp:cNvPr id="0" name=""/>
        <dsp:cNvSpPr/>
      </dsp:nvSpPr>
      <dsp:spPr>
        <a:xfrm>
          <a:off x="7972402" y="3535692"/>
          <a:ext cx="2503012" cy="4619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160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/>
            <a:t>11 June</a:t>
          </a:r>
        </a:p>
      </dsp:txBody>
      <dsp:txXfrm>
        <a:off x="7972402" y="3535692"/>
        <a:ext cx="2503012" cy="461949"/>
      </dsp:txXfrm>
    </dsp:sp>
    <dsp:sp modelId="{7F43D829-BD41-9B4E-9A18-113716A857F7}">
      <dsp:nvSpPr>
        <dsp:cNvPr id="0" name=""/>
        <dsp:cNvSpPr/>
      </dsp:nvSpPr>
      <dsp:spPr>
        <a:xfrm>
          <a:off x="7741427" y="2220912"/>
          <a:ext cx="0" cy="1314780"/>
        </a:xfrm>
        <a:prstGeom prst="line">
          <a:avLst/>
        </a:prstGeom>
        <a:noFill/>
        <a:ln w="12700" cap="rnd" cmpd="sng" algn="ctr">
          <a:solidFill>
            <a:schemeClr val="accent2">
              <a:hueOff val="-2964286"/>
              <a:satOff val="14200"/>
              <a:lumOff val="13137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3785F8-133E-2742-A787-4D79FF8CF810}">
      <dsp:nvSpPr>
        <dsp:cNvPr id="0" name=""/>
        <dsp:cNvSpPr/>
      </dsp:nvSpPr>
      <dsp:spPr>
        <a:xfrm>
          <a:off x="7698943" y="2179337"/>
          <a:ext cx="83150" cy="83150"/>
        </a:xfrm>
        <a:prstGeom prst="ellipse">
          <a:avLst/>
        </a:prstGeom>
        <a:solidFill>
          <a:schemeClr val="accent2">
            <a:hueOff val="-2964286"/>
            <a:satOff val="14200"/>
            <a:lumOff val="13137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7/3/layout/DropPinTimeline">
  <dgm:title val="Drop Pin Timeline"/>
  <dgm:desc val="Use to show a list of events in chronological order. An invisible box next to the pin contains the date and the description is immediately below. It can display a medium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 fact="0.8"/>
      <dgm:constr type="ctrY" for="ch" forName="nodes" refType="h" fact="0.5"/>
    </dgm:constrLst>
    <dgm:layoutNode name="divider" styleLbl="fgAcc1">
      <dgm:alg type="sp"/>
      <dgm:choose name="ArrowShape">
        <dgm:if name="ArrowShapeLTR" func="var" arg="dir" op="equ" val="norm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 w="19050">
                    <a:solidFill>
                      <a:srgbClr val="000000"/>
                    </a:solidFill>
                    <a:tailEnd type="triangle" w="lg" len="lg"/>
                  </a:ln>
                </dgm1612:spPr>
              </a:ext>
            </dgm:extLst>
          </dgm:shape>
        </dgm:if>
        <dgm:else name="ArrowShapeRTL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>
                    <a:solidFill>
                      <a:srgbClr val="000000"/>
                    </a:solidFill>
                    <a:headEnd type="triangle" w="lg" len="lg"/>
                  </a:ln>
                </dgm1612:spPr>
              </a:ext>
            </dgm:extLst>
          </dgm:shape>
        </dgm:else>
      </dgm:choos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onstrLst>
        <dgm:constr type="primFontSz" for="des" forName="L1TextContainer" val="20"/>
        <dgm:constr type="primFontSz" for="des" forName="L2TextContainer" refType="primFontSz" refFor="des" refForName="L1TextContainer" op="equ" fact="0.75"/>
        <dgm:constr type="w" for="ch" forName="composite" refType="w"/>
        <dgm:constr type="h" for="ch" forName="composite" refType="h"/>
        <dgm:constr type="w" for="ch" forName="spaceBetweenRectangles" refType="w" refFor="ch" refForName="composite" fact="-0.5"/>
        <dgm:constr type="w" for="ch" ptType="sibTrans" op="equ"/>
        <dgm:constr type="primFontSz" for="des" forName="L1TextContainer" op="equ"/>
        <dgm:constr type="primFontSz" for="des" forName="L2TextContainer" op="equ"/>
        <dgm:constr type="primFontSz" for="des" forName="L1TextContainer1" val="20"/>
        <dgm:constr type="primFontSz" for="des" forName="L2TextContainer1" refType="primFontSz" refFor="des" refForName="L1TextContainer1" op="equ" fact="0.75"/>
        <dgm:constr type="w" for="ch" forName="composite1" refType="w"/>
        <dgm:constr type="h" for="ch" forName="composite1" refType="h"/>
        <dgm:constr type="w" for="ch" forName="spaceBetweenRectangles1" refType="w" refFor="ch" refForName="composite1" fact="0.28"/>
        <dgm:constr type="primFontSz" for="des" forName="L1TextContainer1" op="equ"/>
        <dgm:constr type="primFontSz" for="des" forName="L2TextContainer1" op="equ"/>
      </dgm:constrLst>
      <dgm:choose name="LayoutBasedOnCountOfNodes">
        <dgm:if name="LessThanOrEqualToTwoNodes" axis="ch" ptType="node" func="cnt" op="lte" val="2">
          <dgm:forEach name="nodesForEach1" axis="ch" ptType="node">
            <dgm:layoutNode name="composite1">
              <dgm:alg type="composite"/>
              <dgm:shape xmlns:r="http://schemas.openxmlformats.org/officeDocument/2006/relationships" r:blip="">
                <dgm:adjLst/>
              </dgm:shape>
              <dgm:choose name="CaseForLayoutDirection1">
                <dgm:if name="CaseForLayoutDirectionLTR1" func="var" arg="dir" op="equ" val="norm">
                  <dgm:choose name="CaseForPlacingNodesAboveAndBelowDividerLTR1">
                    <dgm:if name="CaseForPlacingNodeAboveDividerLTR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LTR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if>
                <dgm:else name="CaseForLayoutDirectionRTL1">
                  <dgm:choose name="CaseForPlacingNodesAboveAndBelowDividerRTL1">
                    <dgm:if name="CaseForPlacingNodeAboveDividerRTL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RTL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else>
              </dgm:choose>
              <dgm:layoutNode name="ConnectorPoint1" styleLbl="lnNode1" moveWith="ConnectLine1">
                <dgm:alg type="sp"/>
                <dgm:shape xmlns:r="http://schemas.openxmlformats.org/officeDocument/2006/relationships" type="ellipse" r:blip="" zOrderOff="10">
                  <dgm:adjLst/>
                </dgm:shape>
                <dgm:presOf/>
                <dgm:constrLst>
                  <dgm:constr type="w" refType="h" op="equ"/>
                </dgm:constrLst>
              </dgm:layoutNode>
              <dgm:layoutNode name="DropPinPlaceHolder1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1" refType="w"/>
                  <dgm:constr type="h" for="ch" forName="DropPin1" refType="h"/>
                  <dgm:constr type="ctrX" for="ch" forName="DropPin1" refType="w" fact="0.5"/>
                  <dgm:constr type="ctrY" for="ch" forName="DropPin1" refType="h" fact="0.5"/>
                  <dgm:constr type="w" for="ch" forName="Ellipse1" refType="w" refFor="ch" refForName="DropPin1" fact="0.55"/>
                  <dgm:constr type="h" for="ch" forName="Ellipse1" refType="w" refFor="ch" refForName="DropPin1" fact="0.55"/>
                  <dgm:constr type="ctrX" for="ch" forName="Ellipse1" refType="ctrX" refFor="ch" refForName="DropPin1"/>
                  <dgm:constr type="ctrY" for="ch" forName="Ellipse1" refType="ctrY" refFor="ch" refForName="DropPin1"/>
                </dgm:constrLst>
                <dgm:layoutNode name="DropPin1" styleLbl="alignNode1">
                  <dgm:alg type="sp"/>
                  <dgm:choose name="CaseForPlacingTearDropAboveAndBelowDivider1">
                    <dgm:if name="CaseForPlacingTearDropAboveDivider1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1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1" styleLbl="fgAcc1" moveWith="DropPin1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1" styleLbl="revTx" moveWith="L1TextContainer">
                <dgm:varLst>
                  <dgm:bulletEnabled val="1"/>
                </dgm:varLst>
                <dgm:choose name="casesForTxtDirLogic1">
                  <dgm:if name="Name771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5"/>
                      <dgm:constr type="bMarg" refType="primFontSz" fact="0.75"/>
                    </dgm:constrLst>
                  </dgm:if>
                  <dgm:else name="Name881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1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1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1" axis="followSib" ptType="sibTrans" cnt="1">
              <dgm:layoutNode name="spaceBetweenRectangles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if>
        <dgm:else name="MoreThanTwoNodes">
          <dgm:forEach name="nodesForEach" axis="ch" ptType="node">
            <dgm:layoutNode name="composite">
              <dgm:alg type="composite"/>
              <dgm:shape xmlns:r="http://schemas.openxmlformats.org/officeDocument/2006/relationships" r:blip="">
                <dgm:adjLst/>
              </dgm:shape>
              <dgm:choose name="CaseForLayoutDirection">
                <dgm:if name="CaseForLayoutDirectionLTR" func="var" arg="dir" op="equ" val="norm">
                  <dgm:choose name="CaseForPlacingNodesAboveAndBelowDividerLTR">
                    <dgm:if name="CaseForPlacingNodeAboveDividerLTR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LTR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if>
                <dgm:else name="CaseForLayoutDirectionRTL">
                  <dgm:choose name="CaseForPlacingNodesAboveAndBelowDividerRTL">
                    <dgm:if name="CaseForPlacingNodeAboveDividerRTL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RTL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else>
              </dgm:choose>
              <dgm:layoutNode name="ConnectorPoint" styleLbl="lnNode1" moveWith="ConnectLine">
                <dgm:alg type="sp"/>
                <dgm:shape xmlns:r="http://schemas.openxmlformats.org/officeDocument/2006/relationships" type="ellipse" r:blip="" zOrderOff="10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6350"/>
                      </dgm1612:spPr>
                    </a:ext>
                  </dgm:extLst>
                </dgm:shape>
                <dgm:presOf/>
                <dgm:constrLst>
                  <dgm:constr type="w" refType="h" op="equ"/>
                </dgm:constrLst>
              </dgm:layoutNode>
              <dgm:layoutNode name="DropPinPlaceHolder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" refType="w"/>
                  <dgm:constr type="h" for="ch" forName="DropPin" refType="h"/>
                  <dgm:constr type="ctrX" for="ch" forName="DropPin" refType="w" fact="0.5"/>
                  <dgm:constr type="ctrY" for="ch" forName="DropPin" refType="h" fact="0.5"/>
                  <dgm:constr type="w" for="ch" forName="Ellipse" refType="w" refFor="ch" refForName="DropPin" fact="0.55"/>
                  <dgm:constr type="h" for="ch" forName="Ellipse" refType="w" refFor="ch" refForName="DropPin" fact="0.55"/>
                  <dgm:constr type="ctrX" for="ch" forName="Ellipse" refType="ctrX" refFor="ch" refForName="DropPin"/>
                  <dgm:constr type="ctrY" for="ch" forName="Ellipse" refType="ctrY" refFor="ch" refForName="DropPin"/>
                </dgm:constrLst>
                <dgm:layoutNode name="DropPin" styleLbl="alignNode1">
                  <dgm:alg type="sp"/>
                  <dgm:choose name="CaseForPlacingTearDropAboveAndBelowDivider">
                    <dgm:if name="CaseForPlacingTearDropAboveDivider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" styleLbl="fgAcc1" moveWith="DropPin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" styleLbl="revTx" moveWith="L1TextContainer">
                <dgm:varLst>
                  <dgm:bulletEnabled val="1"/>
                </dgm:varLst>
                <dgm:choose name="casesForTxtDirLogic">
                  <dgm:if name="Name77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5"/>
                      <dgm:constr type="bMarg" refType="primFontSz" fact="0.75"/>
                    </dgm:constrLst>
                  </dgm:if>
                  <dgm:else name="Name88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" axis="followSib" ptType="sibTrans" cnt="1">
              <dgm:layoutNode name="spaceBetweenRectangles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else>
      </dgm:choose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3/23/2020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3250B-4092-2843-9AA1-11068D3BC7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San Bernardino County Budget and Taxes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4170B3-F37E-A44A-BC48-86153FD343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2916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F6521-246F-684D-A8C9-7ED376808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San Bernardino Discretionary Spending</a:t>
            </a:r>
          </a:p>
        </p:txBody>
      </p:sp>
      <p:pic>
        <p:nvPicPr>
          <p:cNvPr id="5" name="Content Placeholder 4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6BD55A06-841E-EF4F-AC5F-27907F446B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8032" y="1618735"/>
            <a:ext cx="6858000" cy="4629665"/>
          </a:xfrm>
        </p:spPr>
      </p:pic>
    </p:spTree>
    <p:extLst>
      <p:ext uri="{BB962C8B-B14F-4D97-AF65-F5344CB8AC3E}">
        <p14:creationId xmlns:p14="http://schemas.microsoft.com/office/powerpoint/2010/main" val="18623070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1276E-AC90-634E-8ABE-F1F87902D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160589"/>
            <a:ext cx="8596668" cy="1969621"/>
          </a:xfrm>
        </p:spPr>
        <p:txBody>
          <a:bodyPr>
            <a:normAutofit/>
          </a:bodyPr>
          <a:lstStyle/>
          <a:p>
            <a:r>
              <a:rPr lang="en-US" sz="4800" dirty="0"/>
              <a:t>Economy and Taxes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87E447-9164-C045-BAB1-331A285955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9659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608D3-C9EF-A44A-8B59-DF8450320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98298"/>
            <a:ext cx="8596668" cy="755150"/>
          </a:xfrm>
        </p:spPr>
        <p:txBody>
          <a:bodyPr/>
          <a:lstStyle/>
          <a:p>
            <a:r>
              <a:rPr lang="en-US" dirty="0"/>
              <a:t>San Bernardino County Sales Tax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3F8A7D-7D83-CA47-95D7-93EBD95C1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48656"/>
            <a:ext cx="8596668" cy="4911047"/>
          </a:xfrm>
        </p:spPr>
        <p:txBody>
          <a:bodyPr>
            <a:normAutofit/>
          </a:bodyPr>
          <a:lstStyle/>
          <a:p>
            <a:r>
              <a:rPr lang="en-US" sz="2400"/>
              <a:t>All Cities and unincorporated areas charge 7.75 except:</a:t>
            </a:r>
          </a:p>
          <a:p>
            <a:pPr lvl="1"/>
            <a:r>
              <a:rPr lang="en-US" sz="2400"/>
              <a:t>Barstow				8.75</a:t>
            </a:r>
          </a:p>
          <a:p>
            <a:pPr lvl="1"/>
            <a:r>
              <a:rPr lang="en-US" sz="2400"/>
              <a:t>Montclair				8.00</a:t>
            </a:r>
          </a:p>
          <a:p>
            <a:pPr lvl="1"/>
            <a:r>
              <a:rPr lang="en-US" sz="2400"/>
              <a:t>Norton AFB				8.00</a:t>
            </a:r>
          </a:p>
          <a:p>
            <a:pPr lvl="1"/>
            <a:r>
              <a:rPr lang="en-US" sz="2400"/>
              <a:t>San Bernardino		8.00</a:t>
            </a:r>
          </a:p>
          <a:p>
            <a:pPr lvl="1"/>
            <a:r>
              <a:rPr lang="en-US" sz="2400"/>
              <a:t>Yucca Valley		 	8.75</a:t>
            </a:r>
          </a:p>
          <a:p>
            <a:endParaRPr lang="en-US" dirty="0"/>
          </a:p>
          <a:p>
            <a:r>
              <a:rPr lang="en-US" sz="2000"/>
              <a:t>California cap is 9.25%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836588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73F4E-1217-CE44-A64C-C0784650D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Sales Tax Growth Comparison</a:t>
            </a: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AA7D8180-6C59-8741-A3CB-AF12FC1989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1598" y="2160588"/>
            <a:ext cx="7688841" cy="3881437"/>
          </a:xfrm>
        </p:spPr>
      </p:pic>
    </p:spTree>
    <p:extLst>
      <p:ext uri="{BB962C8B-B14F-4D97-AF65-F5344CB8AC3E}">
        <p14:creationId xmlns:p14="http://schemas.microsoft.com/office/powerpoint/2010/main" val="25152379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C7B24-2D50-2744-B64E-2C4403CE4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Sales Tax Comparisons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4C310B-5302-CF46-A6D9-B9DC1597BE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56881"/>
            <a:ext cx="8596668" cy="4284481"/>
          </a:xfrm>
        </p:spPr>
        <p:txBody>
          <a:bodyPr/>
          <a:lstStyle/>
          <a:p>
            <a:r>
              <a:rPr lang="en-US" sz="2000" dirty="0"/>
              <a:t>Los Angeles				9.50%</a:t>
            </a:r>
          </a:p>
          <a:p>
            <a:r>
              <a:rPr lang="en-US" sz="2000" dirty="0"/>
              <a:t>Anaheim					7.75</a:t>
            </a:r>
          </a:p>
          <a:p>
            <a:r>
              <a:rPr lang="en-US" sz="2000" dirty="0"/>
              <a:t>Santa Ana				9.25</a:t>
            </a:r>
          </a:p>
          <a:p>
            <a:r>
              <a:rPr lang="en-US" sz="2000" dirty="0"/>
              <a:t>Arcadia					10.25</a:t>
            </a:r>
          </a:p>
          <a:p>
            <a:r>
              <a:rPr lang="en-US" sz="2000" dirty="0"/>
              <a:t>Burbank					10.25</a:t>
            </a:r>
          </a:p>
          <a:p>
            <a:r>
              <a:rPr lang="en-US" sz="2000" dirty="0"/>
              <a:t>Glendale					10.25</a:t>
            </a:r>
          </a:p>
          <a:p>
            <a:r>
              <a:rPr lang="en-US" sz="2000" dirty="0"/>
              <a:t>Long Beach				10.25</a:t>
            </a:r>
          </a:p>
          <a:p>
            <a:r>
              <a:rPr lang="en-US" sz="2000" dirty="0"/>
              <a:t>San Diego County		7.75%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3587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20CDE-95B2-444D-8D84-608D68F19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Hotel (Transient Occupancy Tax)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460546-B8FA-B846-8F55-6A3BC866CD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San Bernardino County tax for unincorporated areas is 7%</a:t>
            </a:r>
          </a:p>
          <a:p>
            <a:r>
              <a:rPr lang="en-US" dirty="0"/>
              <a:t>Comparisons:</a:t>
            </a:r>
          </a:p>
          <a:p>
            <a:pPr lvl="1"/>
            <a:r>
              <a:rPr lang="en-US" dirty="0"/>
              <a:t>San Bernardino City	10%</a:t>
            </a:r>
          </a:p>
          <a:p>
            <a:pPr lvl="1"/>
            <a:r>
              <a:rPr lang="en-US" dirty="0"/>
              <a:t>Los Angeles			15.5</a:t>
            </a:r>
          </a:p>
          <a:p>
            <a:pPr lvl="1"/>
            <a:r>
              <a:rPr lang="en-US" dirty="0"/>
              <a:t>San Francisco		15.5</a:t>
            </a:r>
          </a:p>
          <a:p>
            <a:pPr lvl="1"/>
            <a:r>
              <a:rPr lang="en-US" dirty="0"/>
              <a:t>Las Vegas			18.0</a:t>
            </a:r>
          </a:p>
          <a:p>
            <a:pPr lvl="1"/>
            <a:r>
              <a:rPr lang="en-US" dirty="0"/>
              <a:t>Houston			17.0</a:t>
            </a:r>
          </a:p>
          <a:p>
            <a:pPr lvl="1"/>
            <a:r>
              <a:rPr lang="en-US" dirty="0"/>
              <a:t>Oakland			14.0</a:t>
            </a:r>
          </a:p>
          <a:p>
            <a:pPr lvl="1"/>
            <a:r>
              <a:rPr lang="en-US" dirty="0"/>
              <a:t>Anaheim			15.0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0303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2795D-6161-AE40-8FD4-DDEEBC2FE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Utility Users Tax Information</a:t>
            </a: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4E9F8946-3C8D-F549-AD10-104AA932BA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4689" y="2160588"/>
            <a:ext cx="7062659" cy="3881437"/>
          </a:xfrm>
        </p:spPr>
      </p:pic>
    </p:spTree>
    <p:extLst>
      <p:ext uri="{BB962C8B-B14F-4D97-AF65-F5344CB8AC3E}">
        <p14:creationId xmlns:p14="http://schemas.microsoft.com/office/powerpoint/2010/main" val="3339523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A76CC-5AC4-BE49-892A-3EC049CF4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San Bernardino Utility Users Tax</a:t>
            </a:r>
          </a:p>
        </p:txBody>
      </p:sp>
      <p:pic>
        <p:nvPicPr>
          <p:cNvPr id="7" name="Content Placeholder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E006D268-8A8F-2343-84B4-4A51C830CD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3013" y="1785938"/>
            <a:ext cx="7115175" cy="4462462"/>
          </a:xfrm>
        </p:spPr>
      </p:pic>
    </p:spTree>
    <p:extLst>
      <p:ext uri="{BB962C8B-B14F-4D97-AF65-F5344CB8AC3E}">
        <p14:creationId xmlns:p14="http://schemas.microsoft.com/office/powerpoint/2010/main" val="30212087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A79DD-579E-4B49-A759-8F195F9D2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1176EE-304F-2247-847E-A561A7260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88395"/>
            <a:ext cx="8596668" cy="3852967"/>
          </a:xfrm>
        </p:spPr>
        <p:txBody>
          <a:bodyPr/>
          <a:lstStyle/>
          <a:p>
            <a:endParaRPr lang="en-US" dirty="0"/>
          </a:p>
          <a:p>
            <a:r>
              <a:rPr lang="en-US" sz="3600" dirty="0"/>
              <a:t>Ed Harrington</a:t>
            </a:r>
          </a:p>
          <a:p>
            <a:endParaRPr lang="en-US" sz="3600" dirty="0"/>
          </a:p>
          <a:p>
            <a:r>
              <a:rPr lang="en-US" sz="3600" dirty="0" err="1"/>
              <a:t>edhrr@cs.com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42392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1276E-AC90-634E-8ABE-F1F87902D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160589"/>
            <a:ext cx="8596668" cy="1969621"/>
          </a:xfrm>
        </p:spPr>
        <p:txBody>
          <a:bodyPr>
            <a:normAutofit/>
          </a:bodyPr>
          <a:lstStyle/>
          <a:p>
            <a:r>
              <a:rPr lang="en-US" sz="4800" dirty="0"/>
              <a:t>Budget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87E447-9164-C045-BAB1-331A285955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4315146"/>
            <a:ext cx="8596668" cy="1726216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725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326BDC-E06E-0445-8949-F13ADB212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en-US" dirty="0"/>
              <a:t>San Bernardino Key Budget Dates- 2019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9854085-512F-4FE0-9411-BB93A5E029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4826912"/>
              </p:ext>
            </p:extLst>
          </p:nvPr>
        </p:nvGraphicFramePr>
        <p:xfrm>
          <a:off x="957263" y="1600200"/>
          <a:ext cx="10527164" cy="4441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45412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E7C2F-376F-5244-8634-7A689B5EB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San Bernardino Total Sources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1EBD504-5D3C-0D40-A909-16CB8CA4C8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7540" y="2160588"/>
            <a:ext cx="6836958" cy="3881437"/>
          </a:xfrm>
        </p:spPr>
      </p:pic>
    </p:spTree>
    <p:extLst>
      <p:ext uri="{BB962C8B-B14F-4D97-AF65-F5344CB8AC3E}">
        <p14:creationId xmlns:p14="http://schemas.microsoft.com/office/powerpoint/2010/main" val="3556095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A3250-A425-EF42-A5EC-DF5F386C9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San Bernardino Budget Spending</a:t>
            </a: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51566DBB-709A-7149-AB33-25C8CC0114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6693" y="2160588"/>
            <a:ext cx="7778652" cy="3881437"/>
          </a:xfrm>
        </p:spPr>
      </p:pic>
    </p:spTree>
    <p:extLst>
      <p:ext uri="{BB962C8B-B14F-4D97-AF65-F5344CB8AC3E}">
        <p14:creationId xmlns:p14="http://schemas.microsoft.com/office/powerpoint/2010/main" val="3517551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0154E-BD41-DB4B-B225-1733847BE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San Bernardino Budget Spending</a:t>
            </a: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74DC9210-6CEF-D646-93F0-7D7A8C3B7A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4530" y="1482812"/>
            <a:ext cx="7939472" cy="4559214"/>
          </a:xfrm>
        </p:spPr>
      </p:pic>
    </p:spTree>
    <p:extLst>
      <p:ext uri="{BB962C8B-B14F-4D97-AF65-F5344CB8AC3E}">
        <p14:creationId xmlns:p14="http://schemas.microsoft.com/office/powerpoint/2010/main" val="3356573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F5366-2FAF-4647-8E69-088F4969E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San Bernardino Discretionary Revenue</a:t>
            </a:r>
          </a:p>
        </p:txBody>
      </p:sp>
      <p:pic>
        <p:nvPicPr>
          <p:cNvPr id="5" name="Content Placeholder 4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E271A5C3-DC93-EE42-A44A-FC75644F4C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5546" y="1544595"/>
            <a:ext cx="7685903" cy="4992129"/>
          </a:xfrm>
        </p:spPr>
      </p:pic>
    </p:spTree>
    <p:extLst>
      <p:ext uri="{BB962C8B-B14F-4D97-AF65-F5344CB8AC3E}">
        <p14:creationId xmlns:p14="http://schemas.microsoft.com/office/powerpoint/2010/main" val="4180236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2A161-1BF2-B948-B955-8DC844761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San Bernardino Discretionary Revenue</a:t>
            </a: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4CF67F1A-D633-054D-98A1-9E426F7B02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9114" y="1519883"/>
            <a:ext cx="8334888" cy="4559214"/>
          </a:xfrm>
        </p:spPr>
      </p:pic>
    </p:spTree>
    <p:extLst>
      <p:ext uri="{BB962C8B-B14F-4D97-AF65-F5344CB8AC3E}">
        <p14:creationId xmlns:p14="http://schemas.microsoft.com/office/powerpoint/2010/main" val="41587574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25509-6295-E342-8B29-26E1E2446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San Bernardino Discretionary Spending</a:t>
            </a: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88B133AF-D118-084E-BB36-84A4B54CF7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0388" y="1544595"/>
            <a:ext cx="7389341" cy="4794421"/>
          </a:xfrm>
        </p:spPr>
      </p:pic>
    </p:spTree>
    <p:extLst>
      <p:ext uri="{BB962C8B-B14F-4D97-AF65-F5344CB8AC3E}">
        <p14:creationId xmlns:p14="http://schemas.microsoft.com/office/powerpoint/2010/main" val="2278402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9540</TotalTime>
  <Words>304</Words>
  <Application>Microsoft Office PowerPoint</Application>
  <PresentationFormat>Widescreen</PresentationFormat>
  <Paragraphs>59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Trebuchet MS</vt:lpstr>
      <vt:lpstr>Wingdings 3</vt:lpstr>
      <vt:lpstr>Facet</vt:lpstr>
      <vt:lpstr>San Bernardino County Budget and Taxes</vt:lpstr>
      <vt:lpstr>Budget Information</vt:lpstr>
      <vt:lpstr>San Bernardino Key Budget Dates- 2019</vt:lpstr>
      <vt:lpstr>San Bernardino Total Sources</vt:lpstr>
      <vt:lpstr>San Bernardino Budget Spending</vt:lpstr>
      <vt:lpstr>San Bernardino Budget Spending</vt:lpstr>
      <vt:lpstr>San Bernardino Discretionary Revenue</vt:lpstr>
      <vt:lpstr>San Bernardino Discretionary Revenue</vt:lpstr>
      <vt:lpstr>San Bernardino Discretionary Spending</vt:lpstr>
      <vt:lpstr>San Bernardino Discretionary Spending</vt:lpstr>
      <vt:lpstr>Economy and Taxes</vt:lpstr>
      <vt:lpstr>San Bernardino County Sales Tax</vt:lpstr>
      <vt:lpstr>Sales Tax Growth Comparison</vt:lpstr>
      <vt:lpstr>Sales Tax Comparisons</vt:lpstr>
      <vt:lpstr>Hotel (Transient Occupancy Tax)</vt:lpstr>
      <vt:lpstr>Utility Users Tax Information</vt:lpstr>
      <vt:lpstr>San Bernardino Utility Users Tax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San Bernardino County Budget and Taxes</dc:title>
  <dc:creator>Ed Harrington</dc:creator>
  <cp:lastModifiedBy>Margaret Brodkin</cp:lastModifiedBy>
  <cp:revision>3</cp:revision>
  <dcterms:created xsi:type="dcterms:W3CDTF">2020-03-19T00:49:22Z</dcterms:created>
  <dcterms:modified xsi:type="dcterms:W3CDTF">2020-03-25T16:05:50Z</dcterms:modified>
</cp:coreProperties>
</file>