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7"/>
  </p:notesMasterIdLst>
  <p:sldIdLst>
    <p:sldId id="256" r:id="rId2"/>
    <p:sldId id="259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7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FC8F8-9FE3-C540-A99C-0433EF288E2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E849F-1325-E344-81A1-DF1CD64F7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E849F-1325-E344-81A1-DF1CD64F7D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5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9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8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7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8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0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9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5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88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3F783-8AE2-6841-B774-9FBB65884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52" y="870596"/>
            <a:ext cx="4887382" cy="3747820"/>
          </a:xfrm>
        </p:spPr>
        <p:txBody>
          <a:bodyPr>
            <a:normAutofit/>
          </a:bodyPr>
          <a:lstStyle/>
          <a:p>
            <a:r>
              <a:rPr lang="en-US" dirty="0"/>
              <a:t>Invest in Youth</a:t>
            </a:r>
            <a:br>
              <a:rPr lang="en-US" dirty="0"/>
            </a:br>
            <a:r>
              <a:rPr lang="en-US" dirty="0"/>
              <a:t>Campaign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588D935-24E8-214D-9277-B1F94F98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26" y="1066800"/>
            <a:ext cx="3059047" cy="4724398"/>
          </a:xfrm>
          <a:prstGeom prst="rect">
            <a:avLst/>
          </a:prstGeom>
        </p:spPr>
      </p:pic>
      <p:cxnSp>
        <p:nvCxnSpPr>
          <p:cNvPr id="33" name="Straight Connector 28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63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7C22C3F-68CD-6D45-9646-D9DDF8193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05" y="415304"/>
            <a:ext cx="4827483" cy="3218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E3319-D91A-6646-9937-169F71441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04" y="3633626"/>
            <a:ext cx="4827483" cy="2722164"/>
          </a:xfrm>
          <a:prstGeom prst="rect">
            <a:avLst/>
          </a:prstGeom>
        </p:spPr>
      </p:pic>
      <p:pic>
        <p:nvPicPr>
          <p:cNvPr id="20" name="Google Shape;341;p49">
            <a:extLst>
              <a:ext uri="{FF2B5EF4-FFF2-40B4-BE49-F238E27FC236}">
                <a16:creationId xmlns:a16="http://schemas.microsoft.com/office/drawing/2014/main" id="{60226737-A51E-9941-8A9C-B9C09204AF8D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95121" y="415304"/>
            <a:ext cx="5982244" cy="5849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5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667603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2F47983-4FE9-F146-B5FA-A85850C1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90" y="193494"/>
            <a:ext cx="5719354" cy="32197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80C78A-D75F-6248-BE15-4B239E9F0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834" y="191676"/>
            <a:ext cx="3220996" cy="32209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8D6A95-097B-D54F-A52F-8D192707B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2800429"/>
            <a:ext cx="10591800" cy="391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5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F1E95A2-E5F1-4C8A-92DC-CE369D193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FCF674C-D208-4497-A189-02E8503DA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68EAAFC-84E0-5F4C-BCD6-F93576ECA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69" y="339634"/>
            <a:ext cx="6074227" cy="6074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FD6510-7FB0-CA4E-A672-73267A525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497" y="339635"/>
            <a:ext cx="2566310" cy="25615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CCB17E-3036-1043-BB65-E350A5096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807" y="339634"/>
            <a:ext cx="2808513" cy="28085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4C3EE3-AB8C-1C48-9C1B-AA84A3A31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497" y="2790883"/>
            <a:ext cx="5374824" cy="35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2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6AB4AE-BCF6-A645-8ED4-70BFA01B5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685" y="754446"/>
            <a:ext cx="5349108" cy="53491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8C10EF-358A-F842-BF1B-AD565C347F4B}"/>
              </a:ext>
            </a:extLst>
          </p:cNvPr>
          <p:cNvSpPr txBox="1"/>
          <p:nvPr/>
        </p:nvSpPr>
        <p:spPr>
          <a:xfrm>
            <a:off x="7207046" y="1397675"/>
            <a:ext cx="41197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Passed by 57%</a:t>
            </a:r>
          </a:p>
          <a:p>
            <a:endParaRPr lang="en-US" dirty="0"/>
          </a:p>
          <a:p>
            <a:r>
              <a:rPr lang="en-US" dirty="0"/>
              <a:t>Paid &amp; volunteer programs</a:t>
            </a:r>
          </a:p>
          <a:p>
            <a:endParaRPr lang="en-US" dirty="0"/>
          </a:p>
          <a:p>
            <a:r>
              <a:rPr lang="en-US" dirty="0"/>
              <a:t>Over 10,000 voter contacts</a:t>
            </a:r>
          </a:p>
          <a:p>
            <a:endParaRPr lang="en-US" dirty="0"/>
          </a:p>
          <a:p>
            <a:r>
              <a:rPr lang="en-US" dirty="0"/>
              <a:t>Preparing for implementation </a:t>
            </a:r>
          </a:p>
          <a:p>
            <a:endParaRPr lang="en-US" dirty="0"/>
          </a:p>
          <a:p>
            <a:r>
              <a:rPr lang="en-US" dirty="0"/>
              <a:t>Researching additional revenue source for 2022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3556483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8E5"/>
      </a:lt2>
      <a:accent1>
        <a:srgbClr val="C696AF"/>
      </a:accent1>
      <a:accent2>
        <a:srgbClr val="BA7F85"/>
      </a:accent2>
      <a:accent3>
        <a:srgbClr val="C19C8C"/>
      </a:accent3>
      <a:accent4>
        <a:srgbClr val="B2A279"/>
      </a:accent4>
      <a:accent5>
        <a:srgbClr val="A1A77E"/>
      </a:accent5>
      <a:accent6>
        <a:srgbClr val="8EAD76"/>
      </a:accent6>
      <a:hlink>
        <a:srgbClr val="579072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28</Words>
  <Application>Microsoft Office PowerPoint</Application>
  <PresentationFormat>Widescreen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Calisto MT</vt:lpstr>
      <vt:lpstr>Univers Condensed</vt:lpstr>
      <vt:lpstr>ChronicleVTI</vt:lpstr>
      <vt:lpstr>Invest in Youth Campaign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Wellness Center Campaign</dc:title>
  <dc:creator>Lian Cheun</dc:creator>
  <cp:lastModifiedBy>Margaret Brodkin</cp:lastModifiedBy>
  <cp:revision>9</cp:revision>
  <dcterms:created xsi:type="dcterms:W3CDTF">2020-09-28T18:05:00Z</dcterms:created>
  <dcterms:modified xsi:type="dcterms:W3CDTF">2021-01-19T10:11:53Z</dcterms:modified>
</cp:coreProperties>
</file>